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3681" r:id="rId1"/>
  </p:sldMasterIdLst>
  <p:notesMasterIdLst>
    <p:notesMasterId r:id="rId14"/>
  </p:notesMasterIdLst>
  <p:handoutMasterIdLst>
    <p:handoutMasterId r:id="rId15"/>
  </p:handoutMasterIdLst>
  <p:sldIdLst>
    <p:sldId id="326" r:id="rId2"/>
    <p:sldId id="425" r:id="rId3"/>
    <p:sldId id="430" r:id="rId4"/>
    <p:sldId id="426" r:id="rId5"/>
    <p:sldId id="434" r:id="rId6"/>
    <p:sldId id="429" r:id="rId7"/>
    <p:sldId id="433" r:id="rId8"/>
    <p:sldId id="435" r:id="rId9"/>
    <p:sldId id="431" r:id="rId10"/>
    <p:sldId id="422" r:id="rId11"/>
    <p:sldId id="398" r:id="rId12"/>
    <p:sldId id="394" r:id="rId13"/>
  </p:sldIdLst>
  <p:sldSz cx="9144000" cy="6858000" type="screen4x3"/>
  <p:notesSz cx="6797675" cy="9926638"/>
  <p:defaultTextStyle>
    <a:defPPr>
      <a:defRPr lang="sv-SE"/>
    </a:defPPr>
    <a:lvl1pPr algn="l" defTabSz="457200" rtl="0" eaLnBrk="0" fontAlgn="base" hangingPunct="0">
      <a:spcBef>
        <a:spcPct val="0"/>
      </a:spcBef>
      <a:spcAft>
        <a:spcPct val="0"/>
      </a:spcAft>
      <a:defRPr kern="1200">
        <a:solidFill>
          <a:schemeClr val="tx1"/>
        </a:solidFill>
        <a:latin typeface="Arial" charset="0"/>
        <a:ea typeface="ＭＳ Ｐゴシック" pitchFamily="-65" charset="-128"/>
        <a:cs typeface="+mn-cs"/>
      </a:defRPr>
    </a:lvl1pPr>
    <a:lvl2pPr marL="457200" algn="l" defTabSz="457200" rtl="0" eaLnBrk="0" fontAlgn="base" hangingPunct="0">
      <a:spcBef>
        <a:spcPct val="0"/>
      </a:spcBef>
      <a:spcAft>
        <a:spcPct val="0"/>
      </a:spcAft>
      <a:defRPr kern="1200">
        <a:solidFill>
          <a:schemeClr val="tx1"/>
        </a:solidFill>
        <a:latin typeface="Arial" charset="0"/>
        <a:ea typeface="ＭＳ Ｐゴシック" pitchFamily="-65" charset="-128"/>
        <a:cs typeface="+mn-cs"/>
      </a:defRPr>
    </a:lvl2pPr>
    <a:lvl3pPr marL="914400" algn="l" defTabSz="457200" rtl="0" eaLnBrk="0" fontAlgn="base" hangingPunct="0">
      <a:spcBef>
        <a:spcPct val="0"/>
      </a:spcBef>
      <a:spcAft>
        <a:spcPct val="0"/>
      </a:spcAft>
      <a:defRPr kern="1200">
        <a:solidFill>
          <a:schemeClr val="tx1"/>
        </a:solidFill>
        <a:latin typeface="Arial" charset="0"/>
        <a:ea typeface="ＭＳ Ｐゴシック" pitchFamily="-65" charset="-128"/>
        <a:cs typeface="+mn-cs"/>
      </a:defRPr>
    </a:lvl3pPr>
    <a:lvl4pPr marL="1371600" algn="l" defTabSz="457200" rtl="0" eaLnBrk="0" fontAlgn="base" hangingPunct="0">
      <a:spcBef>
        <a:spcPct val="0"/>
      </a:spcBef>
      <a:spcAft>
        <a:spcPct val="0"/>
      </a:spcAft>
      <a:defRPr kern="1200">
        <a:solidFill>
          <a:schemeClr val="tx1"/>
        </a:solidFill>
        <a:latin typeface="Arial" charset="0"/>
        <a:ea typeface="ＭＳ Ｐゴシック" pitchFamily="-65" charset="-128"/>
        <a:cs typeface="+mn-cs"/>
      </a:defRPr>
    </a:lvl4pPr>
    <a:lvl5pPr marL="1828800" algn="l" defTabSz="457200" rtl="0" eaLnBrk="0" fontAlgn="base" hangingPunct="0">
      <a:spcBef>
        <a:spcPct val="0"/>
      </a:spcBef>
      <a:spcAft>
        <a:spcPct val="0"/>
      </a:spcAft>
      <a:defRPr kern="1200">
        <a:solidFill>
          <a:schemeClr val="tx1"/>
        </a:solidFill>
        <a:latin typeface="Arial" charset="0"/>
        <a:ea typeface="ＭＳ Ｐゴシック" pitchFamily="-65" charset="-128"/>
        <a:cs typeface="+mn-cs"/>
      </a:defRPr>
    </a:lvl5pPr>
    <a:lvl6pPr marL="2286000" algn="l" defTabSz="914400" rtl="0" eaLnBrk="1" latinLnBrk="0" hangingPunct="1">
      <a:defRPr kern="1200">
        <a:solidFill>
          <a:schemeClr val="tx1"/>
        </a:solidFill>
        <a:latin typeface="Arial" charset="0"/>
        <a:ea typeface="ＭＳ Ｐゴシック" pitchFamily="-65" charset="-128"/>
        <a:cs typeface="+mn-cs"/>
      </a:defRPr>
    </a:lvl6pPr>
    <a:lvl7pPr marL="2743200" algn="l" defTabSz="914400" rtl="0" eaLnBrk="1" latinLnBrk="0" hangingPunct="1">
      <a:defRPr kern="1200">
        <a:solidFill>
          <a:schemeClr val="tx1"/>
        </a:solidFill>
        <a:latin typeface="Arial" charset="0"/>
        <a:ea typeface="ＭＳ Ｐゴシック" pitchFamily="-65" charset="-128"/>
        <a:cs typeface="+mn-cs"/>
      </a:defRPr>
    </a:lvl7pPr>
    <a:lvl8pPr marL="3200400" algn="l" defTabSz="914400" rtl="0" eaLnBrk="1" latinLnBrk="0" hangingPunct="1">
      <a:defRPr kern="1200">
        <a:solidFill>
          <a:schemeClr val="tx1"/>
        </a:solidFill>
        <a:latin typeface="Arial" charset="0"/>
        <a:ea typeface="ＭＳ Ｐゴシック" pitchFamily="-65" charset="-128"/>
        <a:cs typeface="+mn-cs"/>
      </a:defRPr>
    </a:lvl8pPr>
    <a:lvl9pPr marL="3657600" algn="l" defTabSz="914400" rtl="0" eaLnBrk="1" latinLnBrk="0" hangingPunct="1">
      <a:defRPr kern="1200">
        <a:solidFill>
          <a:schemeClr val="tx1"/>
        </a:solidFill>
        <a:latin typeface="Arial" charset="0"/>
        <a:ea typeface="ＭＳ Ｐゴシック" pitchFamily="-65"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ano01" initials="k" lastIdx="16" clrIdx="0"/>
  <p:cmAuthor id="1" name="karin.hogberg@transportstyrelsen.se" initials="KH" lastIdx="8" clrIdx="1"/>
  <p:cmAuthor id="2" name="kaho02" initials="k" lastIdx="2" clrIdx="2"/>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FFFF66"/>
    <a:srgbClr val="E1E5E3"/>
    <a:srgbClr val="4D4F53"/>
    <a:srgbClr val="707173"/>
    <a:srgbClr val="006AB2"/>
    <a:srgbClr val="005B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35" autoAdjust="0"/>
    <p:restoredTop sz="94343" autoAdjust="0"/>
  </p:normalViewPr>
  <p:slideViewPr>
    <p:cSldViewPr snapToObjects="1">
      <p:cViewPr varScale="1">
        <p:scale>
          <a:sx n="84" d="100"/>
          <a:sy n="84" d="100"/>
        </p:scale>
        <p:origin x="1339" y="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1" y="0"/>
            <a:ext cx="2945659" cy="496332"/>
          </a:xfrm>
          <a:prstGeom prst="rect">
            <a:avLst/>
          </a:prstGeom>
        </p:spPr>
        <p:txBody>
          <a:bodyPr vert="horz" wrap="square" lIns="91440" tIns="45720" rIns="91440" bIns="45720" numCol="1" anchor="t" anchorCtr="0" compatLnSpc="1">
            <a:prstTxWarp prst="textNoShape">
              <a:avLst/>
            </a:prstTxWarp>
          </a:bodyPr>
          <a:lstStyle>
            <a:lvl1pPr eaLnBrk="1" hangingPunct="1">
              <a:defRPr sz="1200" smtClean="0">
                <a:latin typeface="Calibri" pitchFamily="34" charset="0"/>
              </a:defRPr>
            </a:lvl1pPr>
          </a:lstStyle>
          <a:p>
            <a:pPr>
              <a:defRPr/>
            </a:pPr>
            <a:endParaRPr lang="sv-SE" dirty="0"/>
          </a:p>
        </p:txBody>
      </p:sp>
      <p:sp>
        <p:nvSpPr>
          <p:cNvPr id="3" name="Platshållare för datum 2"/>
          <p:cNvSpPr>
            <a:spLocks noGrp="1"/>
          </p:cNvSpPr>
          <p:nvPr>
            <p:ph type="dt" sz="quarter" idx="1"/>
          </p:nvPr>
        </p:nvSpPr>
        <p:spPr>
          <a:xfrm>
            <a:off x="3850444" y="0"/>
            <a:ext cx="2945659" cy="496332"/>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latin typeface="Calibri" pitchFamily="34" charset="0"/>
              </a:defRPr>
            </a:lvl1pPr>
          </a:lstStyle>
          <a:p>
            <a:pPr>
              <a:defRPr/>
            </a:pPr>
            <a:fld id="{A0F04FD3-5CBF-445E-B232-53451630D84E}" type="datetime1">
              <a:rPr lang="sv-SE"/>
              <a:pPr>
                <a:defRPr/>
              </a:pPr>
              <a:t>2022-08-02</a:t>
            </a:fld>
            <a:endParaRPr lang="sv-SE" dirty="0"/>
          </a:p>
        </p:txBody>
      </p:sp>
      <p:sp>
        <p:nvSpPr>
          <p:cNvPr id="4" name="Platshållare för sidfot 3"/>
          <p:cNvSpPr>
            <a:spLocks noGrp="1"/>
          </p:cNvSpPr>
          <p:nvPr>
            <p:ph type="ftr" sz="quarter" idx="2"/>
          </p:nvPr>
        </p:nvSpPr>
        <p:spPr>
          <a:xfrm>
            <a:off x="1" y="9428584"/>
            <a:ext cx="2945659" cy="496332"/>
          </a:xfrm>
          <a:prstGeom prst="rect">
            <a:avLst/>
          </a:prstGeom>
        </p:spPr>
        <p:txBody>
          <a:bodyPr vert="horz" wrap="square" lIns="91440" tIns="45720" rIns="91440" bIns="45720" numCol="1" anchor="b" anchorCtr="0" compatLnSpc="1">
            <a:prstTxWarp prst="textNoShape">
              <a:avLst/>
            </a:prstTxWarp>
          </a:bodyPr>
          <a:lstStyle>
            <a:lvl1pPr eaLnBrk="1" hangingPunct="1">
              <a:defRPr sz="1200" smtClean="0">
                <a:latin typeface="Calibri" pitchFamily="34" charset="0"/>
              </a:defRPr>
            </a:lvl1pPr>
          </a:lstStyle>
          <a:p>
            <a:pPr>
              <a:defRPr/>
            </a:pPr>
            <a:endParaRPr lang="sv-SE" dirty="0"/>
          </a:p>
        </p:txBody>
      </p:sp>
      <p:sp>
        <p:nvSpPr>
          <p:cNvPr id="5" name="Platshållare för bildnummer 4"/>
          <p:cNvSpPr>
            <a:spLocks noGrp="1"/>
          </p:cNvSpPr>
          <p:nvPr>
            <p:ph type="sldNum" sz="quarter" idx="3"/>
          </p:nvPr>
        </p:nvSpPr>
        <p:spPr>
          <a:xfrm>
            <a:off x="3850444" y="9428584"/>
            <a:ext cx="2945659" cy="49633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itchFamily="34" charset="0"/>
              </a:defRPr>
            </a:lvl1pPr>
          </a:lstStyle>
          <a:p>
            <a:pPr>
              <a:defRPr/>
            </a:pPr>
            <a:fld id="{091EAA9F-2D73-4D95-9404-C4BF5E3A29F5}" type="slidenum">
              <a:rPr lang="sv-SE"/>
              <a:pPr>
                <a:defRPr/>
              </a:pPr>
              <a:t>‹#›</a:t>
            </a:fld>
            <a:endParaRPr lang="sv-SE" dirty="0"/>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1" y="0"/>
            <a:ext cx="2945659" cy="496332"/>
          </a:xfrm>
          <a:prstGeom prst="rect">
            <a:avLst/>
          </a:prstGeom>
        </p:spPr>
        <p:txBody>
          <a:bodyPr vert="horz" wrap="square" lIns="91440" tIns="45720" rIns="91440" bIns="45720" numCol="1" anchor="t" anchorCtr="0" compatLnSpc="1">
            <a:prstTxWarp prst="textNoShape">
              <a:avLst/>
            </a:prstTxWarp>
          </a:bodyPr>
          <a:lstStyle>
            <a:lvl1pPr eaLnBrk="1" hangingPunct="1">
              <a:defRPr sz="1200" smtClean="0">
                <a:latin typeface="Calibri" pitchFamily="34" charset="0"/>
              </a:defRPr>
            </a:lvl1pPr>
          </a:lstStyle>
          <a:p>
            <a:pPr>
              <a:defRPr/>
            </a:pPr>
            <a:endParaRPr lang="sv-SE" dirty="0"/>
          </a:p>
        </p:txBody>
      </p:sp>
      <p:sp>
        <p:nvSpPr>
          <p:cNvPr id="3" name="Platshållare för datum 2"/>
          <p:cNvSpPr>
            <a:spLocks noGrp="1"/>
          </p:cNvSpPr>
          <p:nvPr>
            <p:ph type="dt" idx="1"/>
          </p:nvPr>
        </p:nvSpPr>
        <p:spPr>
          <a:xfrm>
            <a:off x="3850444" y="0"/>
            <a:ext cx="2945659" cy="496332"/>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latin typeface="Calibri" pitchFamily="34" charset="0"/>
              </a:defRPr>
            </a:lvl1pPr>
          </a:lstStyle>
          <a:p>
            <a:pPr>
              <a:defRPr/>
            </a:pPr>
            <a:fld id="{E0574ECB-A3A6-4FD7-9150-BB9C8BA86460}" type="datetime1">
              <a:rPr lang="sv-SE"/>
              <a:pPr>
                <a:defRPr/>
              </a:pPr>
              <a:t>2022-08-02</a:t>
            </a:fld>
            <a:endParaRPr lang="sv-SE" dirty="0"/>
          </a:p>
        </p:txBody>
      </p:sp>
      <p:sp>
        <p:nvSpPr>
          <p:cNvPr id="4" name="Platshållare för bildobjekt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sv-SE" noProof="0" dirty="0" smtClean="0"/>
          </a:p>
        </p:txBody>
      </p:sp>
      <p:sp>
        <p:nvSpPr>
          <p:cNvPr id="5" name="Platshållare för anteckningar 4"/>
          <p:cNvSpPr>
            <a:spLocks noGrp="1"/>
          </p:cNvSpPr>
          <p:nvPr>
            <p:ph type="body" sz="quarter" idx="3"/>
          </p:nvPr>
        </p:nvSpPr>
        <p:spPr>
          <a:xfrm>
            <a:off x="679768" y="4715154"/>
            <a:ext cx="5438140" cy="4466987"/>
          </a:xfrm>
          <a:prstGeom prst="rect">
            <a:avLst/>
          </a:prstGeom>
        </p:spPr>
        <p:txBody>
          <a:bodyPr vert="horz" wrap="square" lIns="91440" tIns="45720" rIns="91440" bIns="45720" numCol="1" anchor="t" anchorCtr="0" compatLnSpc="1">
            <a:prstTxWarp prst="textNoShape">
              <a:avLst/>
            </a:prstTxWarp>
            <a:normAutofit/>
          </a:bodyPr>
          <a:lstStyle/>
          <a:p>
            <a:pPr lvl="0"/>
            <a:r>
              <a:rPr lang="sv-SE" noProof="0" smtClean="0"/>
              <a:t>Klicka här för att ändra format på bakgrundstexten</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p>
        </p:txBody>
      </p:sp>
      <p:sp>
        <p:nvSpPr>
          <p:cNvPr id="6" name="Platshållare för sidfot 5"/>
          <p:cNvSpPr>
            <a:spLocks noGrp="1"/>
          </p:cNvSpPr>
          <p:nvPr>
            <p:ph type="ftr" sz="quarter" idx="4"/>
          </p:nvPr>
        </p:nvSpPr>
        <p:spPr>
          <a:xfrm>
            <a:off x="1" y="9428584"/>
            <a:ext cx="2945659" cy="496332"/>
          </a:xfrm>
          <a:prstGeom prst="rect">
            <a:avLst/>
          </a:prstGeom>
        </p:spPr>
        <p:txBody>
          <a:bodyPr vert="horz" wrap="square" lIns="91440" tIns="45720" rIns="91440" bIns="45720" numCol="1" anchor="b" anchorCtr="0" compatLnSpc="1">
            <a:prstTxWarp prst="textNoShape">
              <a:avLst/>
            </a:prstTxWarp>
          </a:bodyPr>
          <a:lstStyle>
            <a:lvl1pPr eaLnBrk="1" hangingPunct="1">
              <a:defRPr sz="1200" smtClean="0">
                <a:latin typeface="Calibri" pitchFamily="34" charset="0"/>
              </a:defRPr>
            </a:lvl1pPr>
          </a:lstStyle>
          <a:p>
            <a:pPr>
              <a:defRPr/>
            </a:pPr>
            <a:endParaRPr lang="sv-SE" dirty="0"/>
          </a:p>
        </p:txBody>
      </p:sp>
      <p:sp>
        <p:nvSpPr>
          <p:cNvPr id="7" name="Platshållare för bildnummer 6"/>
          <p:cNvSpPr>
            <a:spLocks noGrp="1"/>
          </p:cNvSpPr>
          <p:nvPr>
            <p:ph type="sldNum" sz="quarter" idx="5"/>
          </p:nvPr>
        </p:nvSpPr>
        <p:spPr>
          <a:xfrm>
            <a:off x="3850444" y="9428584"/>
            <a:ext cx="2945659" cy="49633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itchFamily="34" charset="0"/>
              </a:defRPr>
            </a:lvl1pPr>
          </a:lstStyle>
          <a:p>
            <a:pPr>
              <a:defRPr/>
            </a:pPr>
            <a:fld id="{CA3C499C-93C1-41B7-B54A-8722FC82E322}" type="slidenum">
              <a:rPr lang="sv-SE"/>
              <a:pPr>
                <a:defRPr/>
              </a:pPr>
              <a:t>‹#›</a:t>
            </a:fld>
            <a:endParaRPr lang="sv-SE" dirty="0"/>
          </a:p>
        </p:txBody>
      </p:sp>
    </p:spTree>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pitchFamily="-65" charset="-128"/>
        <a:cs typeface="+mn-cs"/>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65"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65"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65"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dirty="0"/>
          </a:p>
        </p:txBody>
      </p:sp>
      <p:sp>
        <p:nvSpPr>
          <p:cNvPr id="4" name="Platshållare för bildnummer 3"/>
          <p:cNvSpPr>
            <a:spLocks noGrp="1"/>
          </p:cNvSpPr>
          <p:nvPr>
            <p:ph type="sldNum" sz="quarter" idx="10"/>
          </p:nvPr>
        </p:nvSpPr>
        <p:spPr/>
        <p:txBody>
          <a:bodyPr/>
          <a:lstStyle/>
          <a:p>
            <a:pPr>
              <a:defRPr/>
            </a:pPr>
            <a:fld id="{CA3C499C-93C1-41B7-B54A-8722FC82E322}" type="slidenum">
              <a:rPr lang="sv-SE" smtClean="0"/>
              <a:pPr>
                <a:defRPr/>
              </a:pPr>
              <a:t>1</a:t>
            </a:fld>
            <a:endParaRPr lang="sv-S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dirty="0"/>
          </a:p>
        </p:txBody>
      </p:sp>
      <p:sp>
        <p:nvSpPr>
          <p:cNvPr id="4" name="Platshållare för bildnummer 3"/>
          <p:cNvSpPr>
            <a:spLocks noGrp="1"/>
          </p:cNvSpPr>
          <p:nvPr>
            <p:ph type="sldNum" sz="quarter" idx="10"/>
          </p:nvPr>
        </p:nvSpPr>
        <p:spPr/>
        <p:txBody>
          <a:bodyPr/>
          <a:lstStyle/>
          <a:p>
            <a:pPr>
              <a:defRPr/>
            </a:pPr>
            <a:fld id="{CA3C499C-93C1-41B7-B54A-8722FC82E322}" type="slidenum">
              <a:rPr lang="sv-SE" smtClean="0"/>
              <a:pPr>
                <a:defRPr/>
              </a:pPr>
              <a:t>10</a:t>
            </a:fld>
            <a:endParaRPr lang="sv-SE" dirty="0"/>
          </a:p>
        </p:txBody>
      </p:sp>
    </p:spTree>
    <p:extLst>
      <p:ext uri="{BB962C8B-B14F-4D97-AF65-F5344CB8AC3E}">
        <p14:creationId xmlns:p14="http://schemas.microsoft.com/office/powerpoint/2010/main" val="10045519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dirty="0"/>
          </a:p>
        </p:txBody>
      </p:sp>
      <p:sp>
        <p:nvSpPr>
          <p:cNvPr id="4" name="Platshållare för bildnummer 3"/>
          <p:cNvSpPr>
            <a:spLocks noGrp="1"/>
          </p:cNvSpPr>
          <p:nvPr>
            <p:ph type="sldNum" sz="quarter" idx="10"/>
          </p:nvPr>
        </p:nvSpPr>
        <p:spPr/>
        <p:txBody>
          <a:bodyPr/>
          <a:lstStyle/>
          <a:p>
            <a:pPr>
              <a:defRPr/>
            </a:pPr>
            <a:fld id="{CA3C499C-93C1-41B7-B54A-8722FC82E322}" type="slidenum">
              <a:rPr lang="sv-SE" smtClean="0"/>
              <a:pPr>
                <a:defRPr/>
              </a:pPr>
              <a:t>11</a:t>
            </a:fld>
            <a:endParaRPr lang="sv-SE" dirty="0"/>
          </a:p>
        </p:txBody>
      </p:sp>
    </p:spTree>
    <p:extLst>
      <p:ext uri="{BB962C8B-B14F-4D97-AF65-F5344CB8AC3E}">
        <p14:creationId xmlns:p14="http://schemas.microsoft.com/office/powerpoint/2010/main" val="42044006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dirty="0"/>
          </a:p>
        </p:txBody>
      </p:sp>
      <p:sp>
        <p:nvSpPr>
          <p:cNvPr id="4" name="Platshållare för bildnummer 3"/>
          <p:cNvSpPr>
            <a:spLocks noGrp="1"/>
          </p:cNvSpPr>
          <p:nvPr>
            <p:ph type="sldNum" sz="quarter" idx="10"/>
          </p:nvPr>
        </p:nvSpPr>
        <p:spPr/>
        <p:txBody>
          <a:bodyPr/>
          <a:lstStyle/>
          <a:p>
            <a:pPr>
              <a:defRPr/>
            </a:pPr>
            <a:fld id="{CA3C499C-93C1-41B7-B54A-8722FC82E322}" type="slidenum">
              <a:rPr lang="sv-SE" smtClean="0"/>
              <a:pPr>
                <a:defRPr/>
              </a:pPr>
              <a:t>12</a:t>
            </a:fld>
            <a:endParaRPr lang="sv-SE" dirty="0"/>
          </a:p>
        </p:txBody>
      </p:sp>
    </p:spTree>
    <p:extLst>
      <p:ext uri="{BB962C8B-B14F-4D97-AF65-F5344CB8AC3E}">
        <p14:creationId xmlns:p14="http://schemas.microsoft.com/office/powerpoint/2010/main" val="10070001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dirty="0"/>
          </a:p>
        </p:txBody>
      </p:sp>
      <p:sp>
        <p:nvSpPr>
          <p:cNvPr id="4" name="Platshållare för bildnummer 3"/>
          <p:cNvSpPr>
            <a:spLocks noGrp="1"/>
          </p:cNvSpPr>
          <p:nvPr>
            <p:ph type="sldNum" sz="quarter" idx="10"/>
          </p:nvPr>
        </p:nvSpPr>
        <p:spPr/>
        <p:txBody>
          <a:bodyPr/>
          <a:lstStyle/>
          <a:p>
            <a:pPr>
              <a:defRPr/>
            </a:pPr>
            <a:fld id="{CA3C499C-93C1-41B7-B54A-8722FC82E322}" type="slidenum">
              <a:rPr lang="sv-SE" smtClean="0"/>
              <a:pPr>
                <a:defRPr/>
              </a:pPr>
              <a:t>2</a:t>
            </a:fld>
            <a:endParaRPr lang="sv-SE" dirty="0"/>
          </a:p>
        </p:txBody>
      </p:sp>
    </p:spTree>
    <p:extLst>
      <p:ext uri="{BB962C8B-B14F-4D97-AF65-F5344CB8AC3E}">
        <p14:creationId xmlns:p14="http://schemas.microsoft.com/office/powerpoint/2010/main" val="14362698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dirty="0"/>
          </a:p>
        </p:txBody>
      </p:sp>
      <p:sp>
        <p:nvSpPr>
          <p:cNvPr id="4" name="Platshållare för bildnummer 3"/>
          <p:cNvSpPr>
            <a:spLocks noGrp="1"/>
          </p:cNvSpPr>
          <p:nvPr>
            <p:ph type="sldNum" sz="quarter" idx="10"/>
          </p:nvPr>
        </p:nvSpPr>
        <p:spPr/>
        <p:txBody>
          <a:bodyPr/>
          <a:lstStyle/>
          <a:p>
            <a:pPr>
              <a:defRPr/>
            </a:pPr>
            <a:fld id="{CA3C499C-93C1-41B7-B54A-8722FC82E322}" type="slidenum">
              <a:rPr lang="sv-SE" smtClean="0"/>
              <a:pPr>
                <a:defRPr/>
              </a:pPr>
              <a:t>3</a:t>
            </a:fld>
            <a:endParaRPr lang="sv-SE" dirty="0"/>
          </a:p>
        </p:txBody>
      </p:sp>
    </p:spTree>
    <p:extLst>
      <p:ext uri="{BB962C8B-B14F-4D97-AF65-F5344CB8AC3E}">
        <p14:creationId xmlns:p14="http://schemas.microsoft.com/office/powerpoint/2010/main" val="12410782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dirty="0"/>
          </a:p>
        </p:txBody>
      </p:sp>
      <p:sp>
        <p:nvSpPr>
          <p:cNvPr id="4" name="Platshållare för bildnummer 3"/>
          <p:cNvSpPr>
            <a:spLocks noGrp="1"/>
          </p:cNvSpPr>
          <p:nvPr>
            <p:ph type="sldNum" sz="quarter" idx="10"/>
          </p:nvPr>
        </p:nvSpPr>
        <p:spPr/>
        <p:txBody>
          <a:bodyPr/>
          <a:lstStyle/>
          <a:p>
            <a:pPr>
              <a:defRPr/>
            </a:pPr>
            <a:fld id="{CA3C499C-93C1-41B7-B54A-8722FC82E322}" type="slidenum">
              <a:rPr lang="sv-SE" smtClean="0"/>
              <a:pPr>
                <a:defRPr/>
              </a:pPr>
              <a:t>4</a:t>
            </a:fld>
            <a:endParaRPr lang="sv-SE" dirty="0"/>
          </a:p>
        </p:txBody>
      </p:sp>
    </p:spTree>
    <p:extLst>
      <p:ext uri="{BB962C8B-B14F-4D97-AF65-F5344CB8AC3E}">
        <p14:creationId xmlns:p14="http://schemas.microsoft.com/office/powerpoint/2010/main" val="8017011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dirty="0"/>
          </a:p>
        </p:txBody>
      </p:sp>
      <p:sp>
        <p:nvSpPr>
          <p:cNvPr id="4" name="Platshållare för bildnummer 3"/>
          <p:cNvSpPr>
            <a:spLocks noGrp="1"/>
          </p:cNvSpPr>
          <p:nvPr>
            <p:ph type="sldNum" sz="quarter" idx="10"/>
          </p:nvPr>
        </p:nvSpPr>
        <p:spPr/>
        <p:txBody>
          <a:bodyPr/>
          <a:lstStyle/>
          <a:p>
            <a:pPr>
              <a:defRPr/>
            </a:pPr>
            <a:fld id="{CA3C499C-93C1-41B7-B54A-8722FC82E322}" type="slidenum">
              <a:rPr lang="sv-SE" smtClean="0"/>
              <a:pPr>
                <a:defRPr/>
              </a:pPr>
              <a:t>5</a:t>
            </a:fld>
            <a:endParaRPr lang="sv-SE" dirty="0"/>
          </a:p>
        </p:txBody>
      </p:sp>
    </p:spTree>
    <p:extLst>
      <p:ext uri="{BB962C8B-B14F-4D97-AF65-F5344CB8AC3E}">
        <p14:creationId xmlns:p14="http://schemas.microsoft.com/office/powerpoint/2010/main" val="11074915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dirty="0"/>
          </a:p>
        </p:txBody>
      </p:sp>
      <p:sp>
        <p:nvSpPr>
          <p:cNvPr id="4" name="Platshållare för bildnummer 3"/>
          <p:cNvSpPr>
            <a:spLocks noGrp="1"/>
          </p:cNvSpPr>
          <p:nvPr>
            <p:ph type="sldNum" sz="quarter" idx="10"/>
          </p:nvPr>
        </p:nvSpPr>
        <p:spPr/>
        <p:txBody>
          <a:bodyPr/>
          <a:lstStyle/>
          <a:p>
            <a:pPr>
              <a:defRPr/>
            </a:pPr>
            <a:fld id="{CA3C499C-93C1-41B7-B54A-8722FC82E322}" type="slidenum">
              <a:rPr lang="sv-SE" smtClean="0"/>
              <a:pPr>
                <a:defRPr/>
              </a:pPr>
              <a:t>6</a:t>
            </a:fld>
            <a:endParaRPr lang="sv-SE" dirty="0"/>
          </a:p>
        </p:txBody>
      </p:sp>
    </p:spTree>
    <p:extLst>
      <p:ext uri="{BB962C8B-B14F-4D97-AF65-F5344CB8AC3E}">
        <p14:creationId xmlns:p14="http://schemas.microsoft.com/office/powerpoint/2010/main" val="34979969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dirty="0"/>
          </a:p>
        </p:txBody>
      </p:sp>
      <p:sp>
        <p:nvSpPr>
          <p:cNvPr id="4" name="Platshållare för bildnummer 3"/>
          <p:cNvSpPr>
            <a:spLocks noGrp="1"/>
          </p:cNvSpPr>
          <p:nvPr>
            <p:ph type="sldNum" sz="quarter" idx="10"/>
          </p:nvPr>
        </p:nvSpPr>
        <p:spPr/>
        <p:txBody>
          <a:bodyPr/>
          <a:lstStyle/>
          <a:p>
            <a:pPr>
              <a:defRPr/>
            </a:pPr>
            <a:fld id="{CA3C499C-93C1-41B7-B54A-8722FC82E322}" type="slidenum">
              <a:rPr lang="sv-SE" smtClean="0"/>
              <a:pPr>
                <a:defRPr/>
              </a:pPr>
              <a:t>7</a:t>
            </a:fld>
            <a:endParaRPr lang="sv-SE" dirty="0"/>
          </a:p>
        </p:txBody>
      </p:sp>
    </p:spTree>
    <p:extLst>
      <p:ext uri="{BB962C8B-B14F-4D97-AF65-F5344CB8AC3E}">
        <p14:creationId xmlns:p14="http://schemas.microsoft.com/office/powerpoint/2010/main" val="27658775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dirty="0"/>
          </a:p>
        </p:txBody>
      </p:sp>
      <p:sp>
        <p:nvSpPr>
          <p:cNvPr id="4" name="Platshållare för bildnummer 3"/>
          <p:cNvSpPr>
            <a:spLocks noGrp="1"/>
          </p:cNvSpPr>
          <p:nvPr>
            <p:ph type="sldNum" sz="quarter" idx="10"/>
          </p:nvPr>
        </p:nvSpPr>
        <p:spPr/>
        <p:txBody>
          <a:bodyPr/>
          <a:lstStyle/>
          <a:p>
            <a:pPr>
              <a:defRPr/>
            </a:pPr>
            <a:fld id="{CA3C499C-93C1-41B7-B54A-8722FC82E322}" type="slidenum">
              <a:rPr lang="sv-SE" smtClean="0"/>
              <a:pPr>
                <a:defRPr/>
              </a:pPr>
              <a:t>8</a:t>
            </a:fld>
            <a:endParaRPr lang="sv-SE" dirty="0"/>
          </a:p>
        </p:txBody>
      </p:sp>
    </p:spTree>
    <p:extLst>
      <p:ext uri="{BB962C8B-B14F-4D97-AF65-F5344CB8AC3E}">
        <p14:creationId xmlns:p14="http://schemas.microsoft.com/office/powerpoint/2010/main" val="27919757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dirty="0"/>
          </a:p>
        </p:txBody>
      </p:sp>
      <p:sp>
        <p:nvSpPr>
          <p:cNvPr id="4" name="Platshållare för bildnummer 3"/>
          <p:cNvSpPr>
            <a:spLocks noGrp="1"/>
          </p:cNvSpPr>
          <p:nvPr>
            <p:ph type="sldNum" sz="quarter" idx="10"/>
          </p:nvPr>
        </p:nvSpPr>
        <p:spPr/>
        <p:txBody>
          <a:bodyPr/>
          <a:lstStyle/>
          <a:p>
            <a:pPr>
              <a:defRPr/>
            </a:pPr>
            <a:fld id="{CA3C499C-93C1-41B7-B54A-8722FC82E322}" type="slidenum">
              <a:rPr lang="sv-SE" smtClean="0"/>
              <a:pPr>
                <a:defRPr/>
              </a:pPr>
              <a:t>9</a:t>
            </a:fld>
            <a:endParaRPr lang="sv-SE" dirty="0"/>
          </a:p>
        </p:txBody>
      </p:sp>
    </p:spTree>
    <p:extLst>
      <p:ext uri="{BB962C8B-B14F-4D97-AF65-F5344CB8AC3E}">
        <p14:creationId xmlns:p14="http://schemas.microsoft.com/office/powerpoint/2010/main" val="29790071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sz="3200"/>
            </a:lvl1pPr>
          </a:lstStyle>
          <a:p>
            <a:r>
              <a:rPr lang="sv-SE" smtClean="0"/>
              <a:t>Klicka här för att ändra format</a:t>
            </a:r>
            <a:endParaRPr lang="sv-SE" dirty="0"/>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lvl1pPr>
              <a:defRPr/>
            </a:lvl1pPr>
          </a:lstStyle>
          <a:p>
            <a:pPr>
              <a:defRPr/>
            </a:pPr>
            <a:fld id="{D4490377-575D-44A3-9605-6F0565CDDE81}" type="datetime1">
              <a:rPr lang="sv-SE"/>
              <a:pPr>
                <a:defRPr/>
              </a:pPr>
              <a:t>2022-08-02</a:t>
            </a:fld>
            <a:endParaRPr lang="sv-SE" dirty="0"/>
          </a:p>
        </p:txBody>
      </p:sp>
      <p:sp>
        <p:nvSpPr>
          <p:cNvPr id="5" name="Platshållare för bildnummer 5"/>
          <p:cNvSpPr>
            <a:spLocks noGrp="1"/>
          </p:cNvSpPr>
          <p:nvPr>
            <p:ph type="sldNum" sz="quarter" idx="11"/>
          </p:nvPr>
        </p:nvSpPr>
        <p:spPr/>
        <p:txBody>
          <a:bodyPr/>
          <a:lstStyle>
            <a:lvl1pPr>
              <a:defRPr/>
            </a:lvl1pPr>
          </a:lstStyle>
          <a:p>
            <a:pPr>
              <a:defRPr/>
            </a:pPr>
            <a:fld id="{905F1A5A-53CF-4AF7-B496-142F701C9477}" type="slidenum">
              <a:rPr lang="sv-SE"/>
              <a:pPr>
                <a:defRPr/>
              </a:pPr>
              <a:t>‹#›</a:t>
            </a:fld>
            <a:endParaRPr lang="sv-SE"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dirty="0"/>
          </a:p>
        </p:txBody>
      </p:sp>
      <p:sp>
        <p:nvSpPr>
          <p:cNvPr id="3" name="Platshållare för innehåll 2"/>
          <p:cNvSpPr>
            <a:spLocks noGrp="1"/>
          </p:cNvSpPr>
          <p:nvPr>
            <p:ph sz="half" idx="1"/>
          </p:nvPr>
        </p:nvSpPr>
        <p:spPr>
          <a:xfrm>
            <a:off x="719138" y="1341438"/>
            <a:ext cx="3906837" cy="4371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778375" y="1341438"/>
            <a:ext cx="3908425" cy="4371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3"/>
          <p:cNvSpPr>
            <a:spLocks noGrp="1"/>
          </p:cNvSpPr>
          <p:nvPr>
            <p:ph type="dt" sz="half" idx="10"/>
          </p:nvPr>
        </p:nvSpPr>
        <p:spPr/>
        <p:txBody>
          <a:bodyPr/>
          <a:lstStyle>
            <a:lvl1pPr>
              <a:defRPr/>
            </a:lvl1pPr>
          </a:lstStyle>
          <a:p>
            <a:pPr>
              <a:defRPr/>
            </a:pPr>
            <a:fld id="{403349B5-0FCD-41A4-9AB5-CB461A2F39FD}" type="datetime1">
              <a:rPr lang="sv-SE"/>
              <a:pPr>
                <a:defRPr/>
              </a:pPr>
              <a:t>2022-08-02</a:t>
            </a:fld>
            <a:endParaRPr lang="sv-SE" dirty="0"/>
          </a:p>
        </p:txBody>
      </p:sp>
      <p:sp>
        <p:nvSpPr>
          <p:cNvPr id="6" name="Platshållare för bildnummer 5"/>
          <p:cNvSpPr>
            <a:spLocks noGrp="1"/>
          </p:cNvSpPr>
          <p:nvPr>
            <p:ph type="sldNum" sz="quarter" idx="11"/>
          </p:nvPr>
        </p:nvSpPr>
        <p:spPr/>
        <p:txBody>
          <a:bodyPr/>
          <a:lstStyle>
            <a:lvl1pPr>
              <a:defRPr/>
            </a:lvl1pPr>
          </a:lstStyle>
          <a:p>
            <a:pPr>
              <a:defRPr/>
            </a:pPr>
            <a:fld id="{CE90533C-D4DA-40AE-9076-3533FB751B43}" type="slidenum">
              <a:rPr lang="sv-SE"/>
              <a:pPr>
                <a:defRPr/>
              </a:pPr>
              <a:t>‹#›</a:t>
            </a:fld>
            <a:endParaRPr lang="sv-SE"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1" descr="top pp_tsblå"/>
          <p:cNvPicPr>
            <a:picLocks noChangeAspect="1" noChangeArrowheads="1"/>
          </p:cNvPicPr>
          <p:nvPr/>
        </p:nvPicPr>
        <p:blipFill>
          <a:blip r:embed="rId4"/>
          <a:srcRect/>
          <a:stretch>
            <a:fillRect/>
          </a:stretch>
        </p:blipFill>
        <p:spPr bwMode="auto">
          <a:xfrm>
            <a:off x="0" y="0"/>
            <a:ext cx="9144000" cy="1524000"/>
          </a:xfrm>
          <a:prstGeom prst="rect">
            <a:avLst/>
          </a:prstGeom>
          <a:noFill/>
          <a:ln w="9525">
            <a:noFill/>
            <a:miter lim="800000"/>
            <a:headEnd/>
            <a:tailEnd/>
          </a:ln>
        </p:spPr>
      </p:pic>
      <p:cxnSp>
        <p:nvCxnSpPr>
          <p:cNvPr id="1027" name="Rak 7"/>
          <p:cNvCxnSpPr>
            <a:cxnSpLocks noChangeShapeType="1"/>
          </p:cNvCxnSpPr>
          <p:nvPr/>
        </p:nvCxnSpPr>
        <p:spPr bwMode="auto">
          <a:xfrm>
            <a:off x="830263" y="5965825"/>
            <a:ext cx="7856537" cy="1588"/>
          </a:xfrm>
          <a:prstGeom prst="line">
            <a:avLst/>
          </a:prstGeom>
          <a:noFill/>
          <a:ln w="12700">
            <a:solidFill>
              <a:srgbClr val="4D4F53"/>
            </a:solidFill>
            <a:round/>
            <a:headEnd/>
            <a:tailEnd/>
          </a:ln>
        </p:spPr>
      </p:cxnSp>
      <p:sp>
        <p:nvSpPr>
          <p:cNvPr id="9" name="Platshållare för datum 3"/>
          <p:cNvSpPr>
            <a:spLocks noGrp="1"/>
          </p:cNvSpPr>
          <p:nvPr>
            <p:ph type="dt" sz="half" idx="2"/>
          </p:nvPr>
        </p:nvSpPr>
        <p:spPr>
          <a:xfrm>
            <a:off x="6553200" y="6021388"/>
            <a:ext cx="2133600" cy="16827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000" smtClean="0">
                <a:solidFill>
                  <a:srgbClr val="4D4F53"/>
                </a:solidFill>
                <a:latin typeface="Calibri" pitchFamily="34" charset="0"/>
              </a:defRPr>
            </a:lvl1pPr>
          </a:lstStyle>
          <a:p>
            <a:pPr>
              <a:defRPr/>
            </a:pPr>
            <a:fld id="{FE49F077-8313-4F83-929E-237C8BF0109E}" type="datetime1">
              <a:rPr lang="sv-SE"/>
              <a:pPr>
                <a:defRPr/>
              </a:pPr>
              <a:t>2022-08-02</a:t>
            </a:fld>
            <a:endParaRPr lang="sv-SE" dirty="0"/>
          </a:p>
        </p:txBody>
      </p:sp>
      <p:sp>
        <p:nvSpPr>
          <p:cNvPr id="11" name="Platshållare för bildnummer 5"/>
          <p:cNvSpPr>
            <a:spLocks noGrp="1"/>
          </p:cNvSpPr>
          <p:nvPr>
            <p:ph type="sldNum" sz="quarter" idx="4"/>
          </p:nvPr>
        </p:nvSpPr>
        <p:spPr>
          <a:xfrm>
            <a:off x="7380288" y="6308725"/>
            <a:ext cx="1306512" cy="16827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000" smtClean="0">
                <a:solidFill>
                  <a:srgbClr val="4D4F53"/>
                </a:solidFill>
                <a:latin typeface="Calibri" pitchFamily="34" charset="0"/>
              </a:defRPr>
            </a:lvl1pPr>
          </a:lstStyle>
          <a:p>
            <a:pPr>
              <a:defRPr/>
            </a:pPr>
            <a:fld id="{CD272DFE-54C6-4781-892B-AAB1576359DB}" type="slidenum">
              <a:rPr lang="sv-SE"/>
              <a:pPr>
                <a:defRPr/>
              </a:pPr>
              <a:t>‹#›</a:t>
            </a:fld>
            <a:endParaRPr lang="sv-SE" dirty="0"/>
          </a:p>
        </p:txBody>
      </p:sp>
      <p:sp>
        <p:nvSpPr>
          <p:cNvPr id="1030" name="Rectangle 7"/>
          <p:cNvSpPr>
            <a:spLocks noGrp="1" noChangeArrowheads="1"/>
          </p:cNvSpPr>
          <p:nvPr>
            <p:ph type="title"/>
          </p:nvPr>
        </p:nvSpPr>
        <p:spPr bwMode="auto">
          <a:xfrm>
            <a:off x="719138" y="0"/>
            <a:ext cx="7967662"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sv-SE" smtClean="0"/>
              <a:t>Klicka här för att ändra format</a:t>
            </a:r>
          </a:p>
        </p:txBody>
      </p:sp>
      <p:sp>
        <p:nvSpPr>
          <p:cNvPr id="1031" name="Rectangle 8"/>
          <p:cNvSpPr>
            <a:spLocks noGrp="1" noChangeArrowheads="1"/>
          </p:cNvSpPr>
          <p:nvPr>
            <p:ph type="body" idx="1"/>
          </p:nvPr>
        </p:nvSpPr>
        <p:spPr bwMode="auto">
          <a:xfrm>
            <a:off x="719138" y="1341438"/>
            <a:ext cx="7967662" cy="43719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p:txBody>
      </p:sp>
      <p:pic>
        <p:nvPicPr>
          <p:cNvPr id="1032" name="Picture 13" descr="TS_Sv_2V_RGB"/>
          <p:cNvPicPr>
            <a:picLocks noChangeAspect="1" noChangeArrowheads="1"/>
          </p:cNvPicPr>
          <p:nvPr/>
        </p:nvPicPr>
        <p:blipFill>
          <a:blip r:embed="rId5"/>
          <a:srcRect/>
          <a:stretch>
            <a:fillRect/>
          </a:stretch>
        </p:blipFill>
        <p:spPr bwMode="auto">
          <a:xfrm>
            <a:off x="360363" y="6165850"/>
            <a:ext cx="1619250" cy="3651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2" r:id="rId1"/>
    <p:sldLayoutId id="2147483683" r:id="rId2"/>
  </p:sldLayoutIdLst>
  <p:hf hdr="0" ftr="0"/>
  <p:txStyles>
    <p:titleStyle>
      <a:lvl1pPr algn="l" defTabSz="457200" rtl="0" eaLnBrk="1" fontAlgn="base" hangingPunct="1">
        <a:spcBef>
          <a:spcPct val="0"/>
        </a:spcBef>
        <a:spcAft>
          <a:spcPct val="0"/>
        </a:spcAft>
        <a:defRPr sz="2400" b="1">
          <a:solidFill>
            <a:schemeClr val="bg1"/>
          </a:solidFill>
          <a:latin typeface="+mj-lt"/>
          <a:ea typeface="+mj-ea"/>
          <a:cs typeface="+mj-cs"/>
        </a:defRPr>
      </a:lvl1pPr>
      <a:lvl2pPr algn="l" defTabSz="457200" rtl="0" eaLnBrk="1" fontAlgn="base" hangingPunct="1">
        <a:spcBef>
          <a:spcPct val="0"/>
        </a:spcBef>
        <a:spcAft>
          <a:spcPct val="0"/>
        </a:spcAft>
        <a:defRPr sz="2400" b="1">
          <a:solidFill>
            <a:schemeClr val="bg1"/>
          </a:solidFill>
          <a:latin typeface="Arial" charset="0"/>
          <a:ea typeface="ＭＳ Ｐゴシック" pitchFamily="-65" charset="-128"/>
        </a:defRPr>
      </a:lvl2pPr>
      <a:lvl3pPr algn="l" defTabSz="457200" rtl="0" eaLnBrk="1" fontAlgn="base" hangingPunct="1">
        <a:spcBef>
          <a:spcPct val="0"/>
        </a:spcBef>
        <a:spcAft>
          <a:spcPct val="0"/>
        </a:spcAft>
        <a:defRPr sz="2400" b="1">
          <a:solidFill>
            <a:schemeClr val="bg1"/>
          </a:solidFill>
          <a:latin typeface="Arial" charset="0"/>
          <a:ea typeface="ＭＳ Ｐゴシック" pitchFamily="-65" charset="-128"/>
        </a:defRPr>
      </a:lvl3pPr>
      <a:lvl4pPr algn="l" defTabSz="457200" rtl="0" eaLnBrk="1" fontAlgn="base" hangingPunct="1">
        <a:spcBef>
          <a:spcPct val="0"/>
        </a:spcBef>
        <a:spcAft>
          <a:spcPct val="0"/>
        </a:spcAft>
        <a:defRPr sz="2400" b="1">
          <a:solidFill>
            <a:schemeClr val="bg1"/>
          </a:solidFill>
          <a:latin typeface="Arial" charset="0"/>
          <a:ea typeface="ＭＳ Ｐゴシック" pitchFamily="-65" charset="-128"/>
        </a:defRPr>
      </a:lvl4pPr>
      <a:lvl5pPr algn="l" defTabSz="457200" rtl="0" eaLnBrk="1" fontAlgn="base" hangingPunct="1">
        <a:spcBef>
          <a:spcPct val="0"/>
        </a:spcBef>
        <a:spcAft>
          <a:spcPct val="0"/>
        </a:spcAft>
        <a:defRPr sz="2400" b="1">
          <a:solidFill>
            <a:schemeClr val="bg1"/>
          </a:solidFill>
          <a:latin typeface="Arial" charset="0"/>
          <a:ea typeface="ＭＳ Ｐゴシック" pitchFamily="-65" charset="-128"/>
        </a:defRPr>
      </a:lvl5pPr>
      <a:lvl6pPr marL="457200" algn="l" defTabSz="457200" rtl="0" eaLnBrk="1" fontAlgn="base" hangingPunct="1">
        <a:spcBef>
          <a:spcPct val="0"/>
        </a:spcBef>
        <a:spcAft>
          <a:spcPct val="0"/>
        </a:spcAft>
        <a:defRPr sz="2400" b="1">
          <a:solidFill>
            <a:schemeClr val="bg1"/>
          </a:solidFill>
          <a:latin typeface="Arial" charset="0"/>
          <a:ea typeface="ＭＳ Ｐゴシック" pitchFamily="-65" charset="-128"/>
        </a:defRPr>
      </a:lvl6pPr>
      <a:lvl7pPr marL="914400" algn="l" defTabSz="457200" rtl="0" eaLnBrk="1" fontAlgn="base" hangingPunct="1">
        <a:spcBef>
          <a:spcPct val="0"/>
        </a:spcBef>
        <a:spcAft>
          <a:spcPct val="0"/>
        </a:spcAft>
        <a:defRPr sz="2400" b="1">
          <a:solidFill>
            <a:schemeClr val="bg1"/>
          </a:solidFill>
          <a:latin typeface="Arial" charset="0"/>
          <a:ea typeface="ＭＳ Ｐゴシック" pitchFamily="-65" charset="-128"/>
        </a:defRPr>
      </a:lvl7pPr>
      <a:lvl8pPr marL="1371600" algn="l" defTabSz="457200" rtl="0" eaLnBrk="1" fontAlgn="base" hangingPunct="1">
        <a:spcBef>
          <a:spcPct val="0"/>
        </a:spcBef>
        <a:spcAft>
          <a:spcPct val="0"/>
        </a:spcAft>
        <a:defRPr sz="2400" b="1">
          <a:solidFill>
            <a:schemeClr val="bg1"/>
          </a:solidFill>
          <a:latin typeface="Arial" charset="0"/>
          <a:ea typeface="ＭＳ Ｐゴシック" pitchFamily="-65" charset="-128"/>
        </a:defRPr>
      </a:lvl8pPr>
      <a:lvl9pPr marL="1828800" algn="l" defTabSz="457200" rtl="0" eaLnBrk="1" fontAlgn="base" hangingPunct="1">
        <a:spcBef>
          <a:spcPct val="0"/>
        </a:spcBef>
        <a:spcAft>
          <a:spcPct val="0"/>
        </a:spcAft>
        <a:defRPr sz="2400" b="1">
          <a:solidFill>
            <a:schemeClr val="bg1"/>
          </a:solidFill>
          <a:latin typeface="Arial" charset="0"/>
          <a:ea typeface="ＭＳ Ｐゴシック" pitchFamily="-65" charset="-128"/>
        </a:defRPr>
      </a:lvl9pPr>
    </p:titleStyle>
    <p:bodyStyle>
      <a:lvl1pPr marL="342900" indent="-342900" algn="l" defTabSz="457200" rtl="0" eaLnBrk="1" fontAlgn="base" hangingPunct="1">
        <a:spcBef>
          <a:spcPct val="20000"/>
        </a:spcBef>
        <a:spcAft>
          <a:spcPct val="0"/>
        </a:spcAft>
        <a:buFont typeface="Arial" charset="0"/>
        <a:defRPr sz="2400">
          <a:solidFill>
            <a:schemeClr val="tx1"/>
          </a:solidFill>
          <a:latin typeface="+mn-lt"/>
          <a:ea typeface="+mn-ea"/>
          <a:cs typeface="+mn-cs"/>
        </a:defRPr>
      </a:lvl1pPr>
      <a:lvl2pPr marL="742950" indent="-285750" algn="l" defTabSz="457200" rtl="0" eaLnBrk="1" fontAlgn="base" hangingPunct="1">
        <a:spcBef>
          <a:spcPct val="20000"/>
        </a:spcBef>
        <a:spcAft>
          <a:spcPct val="0"/>
        </a:spcAft>
        <a:buClr>
          <a:srgbClr val="005BBB"/>
        </a:buClr>
        <a:buChar char="•"/>
        <a:defRPr sz="2000">
          <a:solidFill>
            <a:schemeClr val="tx1"/>
          </a:solidFill>
          <a:latin typeface="+mn-lt"/>
          <a:ea typeface="+mn-ea"/>
        </a:defRPr>
      </a:lvl2pPr>
      <a:lvl3pPr marL="1143000" indent="-228600" algn="l" defTabSz="457200" rtl="0" eaLnBrk="1" fontAlgn="base" hangingPunct="1">
        <a:spcBef>
          <a:spcPct val="20000"/>
        </a:spcBef>
        <a:spcAft>
          <a:spcPct val="0"/>
        </a:spcAft>
        <a:buClr>
          <a:srgbClr val="707173"/>
        </a:buClr>
        <a:buFont typeface="Arial" charset="0"/>
        <a:buChar char="–"/>
        <a:defRPr>
          <a:solidFill>
            <a:schemeClr val="tx1"/>
          </a:solidFill>
          <a:latin typeface="+mn-lt"/>
          <a:ea typeface="+mn-ea"/>
        </a:defRPr>
      </a:lvl3pPr>
      <a:lvl4pPr marL="1600200" indent="-228600" algn="l" defTabSz="457200" rtl="0" eaLnBrk="1" fontAlgn="base" hangingPunct="1">
        <a:spcBef>
          <a:spcPct val="20000"/>
        </a:spcBef>
        <a:spcAft>
          <a:spcPct val="0"/>
        </a:spcAft>
        <a:buClr>
          <a:srgbClr val="707173"/>
        </a:buClr>
        <a:buFont typeface="Arial" charset="0"/>
        <a:buChar char="»"/>
        <a:defRPr sz="1400">
          <a:solidFill>
            <a:schemeClr val="tx1"/>
          </a:solidFill>
          <a:latin typeface="+mn-lt"/>
          <a:ea typeface="+mn-ea"/>
        </a:defRPr>
      </a:lvl4pPr>
      <a:lvl5pPr marL="2057400" indent="-228600" algn="l" defTabSz="457200" rtl="0" eaLnBrk="1" fontAlgn="base" hangingPunct="1">
        <a:spcBef>
          <a:spcPct val="20000"/>
        </a:spcBef>
        <a:spcAft>
          <a:spcPct val="0"/>
        </a:spcAft>
        <a:buFont typeface="Arial" charset="0"/>
        <a:buChar char="»"/>
        <a:defRPr sz="1100">
          <a:solidFill>
            <a:schemeClr val="tx1"/>
          </a:solidFill>
          <a:latin typeface="+mn-lt"/>
          <a:ea typeface="+mn-ea"/>
        </a:defRPr>
      </a:lvl5pPr>
      <a:lvl6pPr marL="2514600" indent="-228600" algn="l" defTabSz="457200" rtl="0" eaLnBrk="1" fontAlgn="base" hangingPunct="1">
        <a:spcBef>
          <a:spcPct val="20000"/>
        </a:spcBef>
        <a:spcAft>
          <a:spcPct val="0"/>
        </a:spcAft>
        <a:buFont typeface="Arial" charset="0"/>
        <a:buChar char="»"/>
        <a:defRPr sz="1100">
          <a:solidFill>
            <a:schemeClr val="tx1"/>
          </a:solidFill>
          <a:latin typeface="+mn-lt"/>
          <a:ea typeface="+mn-ea"/>
        </a:defRPr>
      </a:lvl6pPr>
      <a:lvl7pPr marL="2971800" indent="-228600" algn="l" defTabSz="457200" rtl="0" eaLnBrk="1" fontAlgn="base" hangingPunct="1">
        <a:spcBef>
          <a:spcPct val="20000"/>
        </a:spcBef>
        <a:spcAft>
          <a:spcPct val="0"/>
        </a:spcAft>
        <a:buFont typeface="Arial" charset="0"/>
        <a:buChar char="»"/>
        <a:defRPr sz="1100">
          <a:solidFill>
            <a:schemeClr val="tx1"/>
          </a:solidFill>
          <a:latin typeface="+mn-lt"/>
          <a:ea typeface="+mn-ea"/>
        </a:defRPr>
      </a:lvl7pPr>
      <a:lvl8pPr marL="3429000" indent="-228600" algn="l" defTabSz="457200" rtl="0" eaLnBrk="1" fontAlgn="base" hangingPunct="1">
        <a:spcBef>
          <a:spcPct val="20000"/>
        </a:spcBef>
        <a:spcAft>
          <a:spcPct val="0"/>
        </a:spcAft>
        <a:buFont typeface="Arial" charset="0"/>
        <a:buChar char="»"/>
        <a:defRPr sz="1100">
          <a:solidFill>
            <a:schemeClr val="tx1"/>
          </a:solidFill>
          <a:latin typeface="+mn-lt"/>
          <a:ea typeface="+mn-ea"/>
        </a:defRPr>
      </a:lvl8pPr>
      <a:lvl9pPr marL="3886200" indent="-228600" algn="l" defTabSz="457200" rtl="0" eaLnBrk="1" fontAlgn="base" hangingPunct="1">
        <a:spcBef>
          <a:spcPct val="20000"/>
        </a:spcBef>
        <a:spcAft>
          <a:spcPct val="0"/>
        </a:spcAft>
        <a:buFont typeface="Arial" charset="0"/>
        <a:buChar char="»"/>
        <a:defRPr sz="1100">
          <a:solidFill>
            <a:schemeClr val="tx1"/>
          </a:solidFill>
          <a:latin typeface="+mn-lt"/>
          <a:ea typeface="+mn-ea"/>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2"/>
          <p:cNvSpPr>
            <a:spLocks noGrp="1" noChangeArrowheads="1"/>
          </p:cNvSpPr>
          <p:nvPr>
            <p:ph type="title"/>
          </p:nvPr>
        </p:nvSpPr>
        <p:spPr>
          <a:xfrm>
            <a:off x="971600" y="3242320"/>
            <a:ext cx="7704856" cy="1066800"/>
          </a:xfrm>
        </p:spPr>
        <p:txBody>
          <a:bodyPr/>
          <a:lstStyle/>
          <a:p>
            <a:r>
              <a:rPr lang="sv-SE" sz="6000" dirty="0" smtClean="0">
                <a:solidFill>
                  <a:schemeClr val="tx1"/>
                </a:solidFill>
              </a:rPr>
              <a:t>Ändrade regler om ursprungskontroll</a:t>
            </a:r>
            <a:r>
              <a:rPr lang="sv-SE" dirty="0" smtClean="0">
                <a:solidFill>
                  <a:schemeClr val="tx1"/>
                </a:solidFill>
              </a:rPr>
              <a:t/>
            </a:r>
            <a:br>
              <a:rPr lang="sv-SE" dirty="0" smtClean="0">
                <a:solidFill>
                  <a:schemeClr val="tx1"/>
                </a:solidFill>
              </a:rPr>
            </a:br>
            <a:endParaRPr lang="sv-SE" dirty="0" smtClean="0">
              <a:solidFill>
                <a:schemeClr val="tx1"/>
              </a:solidFill>
            </a:endParaRPr>
          </a:p>
        </p:txBody>
      </p:sp>
      <p:sp>
        <p:nvSpPr>
          <p:cNvPr id="2" name="textruta 1"/>
          <p:cNvSpPr txBox="1"/>
          <p:nvPr/>
        </p:nvSpPr>
        <p:spPr>
          <a:xfrm>
            <a:off x="6732240" y="476672"/>
            <a:ext cx="1364476" cy="369332"/>
          </a:xfrm>
          <a:prstGeom prst="rect">
            <a:avLst/>
          </a:prstGeom>
          <a:noFill/>
        </p:spPr>
        <p:txBody>
          <a:bodyPr wrap="none" rtlCol="0">
            <a:spAutoFit/>
          </a:bodyPr>
          <a:lstStyle/>
          <a:p>
            <a:r>
              <a:rPr lang="sv-SE" dirty="0" smtClean="0"/>
              <a:t>20 juli 2022</a:t>
            </a:r>
            <a:endParaRPr lang="sv-SE"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2"/>
          <p:cNvSpPr>
            <a:spLocks noGrp="1" noChangeArrowheads="1"/>
          </p:cNvSpPr>
          <p:nvPr>
            <p:ph type="title"/>
          </p:nvPr>
        </p:nvSpPr>
        <p:spPr/>
        <p:txBody>
          <a:bodyPr/>
          <a:lstStyle/>
          <a:p>
            <a:pPr eaLnBrk="1" hangingPunct="1"/>
            <a:r>
              <a:rPr lang="sv-SE" dirty="0" smtClean="0"/>
              <a:t>Uppbyggt fordon</a:t>
            </a:r>
          </a:p>
        </p:txBody>
      </p:sp>
      <p:sp>
        <p:nvSpPr>
          <p:cNvPr id="6147" name="Platshållare för datum 3"/>
          <p:cNvSpPr>
            <a:spLocks noGrp="1"/>
          </p:cNvSpPr>
          <p:nvPr>
            <p:ph type="dt" sz="quarter" idx="10"/>
          </p:nvPr>
        </p:nvSpPr>
        <p:spPr bwMode="auto">
          <a:xfrm>
            <a:off x="6241270" y="6392862"/>
            <a:ext cx="2133600" cy="168275"/>
          </a:xfrm>
          <a:noFill/>
          <a:ln>
            <a:miter lim="800000"/>
            <a:headEnd/>
            <a:tailEnd/>
          </a:ln>
        </p:spPr>
        <p:txBody>
          <a:bodyPr/>
          <a:lstStyle/>
          <a:p>
            <a:fld id="{8F57E979-F57C-49B8-86A7-89D7E99243D6}" type="datetime1">
              <a:rPr lang="sv-SE" smtClean="0">
                <a:ea typeface="ＭＳ Ｐゴシック" pitchFamily="34" charset="-128"/>
              </a:rPr>
              <a:pPr/>
              <a:t>2022-08-02</a:t>
            </a:fld>
            <a:endParaRPr lang="sv-SE" dirty="0" smtClean="0">
              <a:ea typeface="ＭＳ Ｐゴシック" pitchFamily="34" charset="-128"/>
            </a:endParaRPr>
          </a:p>
        </p:txBody>
      </p:sp>
      <p:sp>
        <p:nvSpPr>
          <p:cNvPr id="6148" name="Platshållare för bildnummer 4"/>
          <p:cNvSpPr>
            <a:spLocks noGrp="1"/>
          </p:cNvSpPr>
          <p:nvPr>
            <p:ph type="sldNum" sz="quarter" idx="11"/>
          </p:nvPr>
        </p:nvSpPr>
        <p:spPr bwMode="auto">
          <a:noFill/>
          <a:ln>
            <a:miter lim="800000"/>
            <a:headEnd/>
            <a:tailEnd/>
          </a:ln>
        </p:spPr>
        <p:txBody>
          <a:bodyPr/>
          <a:lstStyle/>
          <a:p>
            <a:fld id="{8D5349FA-CD10-4F17-ADB9-2ADA9745D988}" type="slidenum">
              <a:rPr lang="sv-SE" smtClean="0">
                <a:ea typeface="ＭＳ Ｐゴシック" pitchFamily="34" charset="-128"/>
              </a:rPr>
              <a:pPr/>
              <a:t>10</a:t>
            </a:fld>
            <a:endParaRPr lang="sv-SE" dirty="0" smtClean="0">
              <a:ea typeface="ＭＳ Ｐゴシック" pitchFamily="34" charset="-128"/>
            </a:endParaRPr>
          </a:p>
        </p:txBody>
      </p:sp>
      <p:sp>
        <p:nvSpPr>
          <p:cNvPr id="17" name="textruta 16"/>
          <p:cNvSpPr txBox="1"/>
          <p:nvPr/>
        </p:nvSpPr>
        <p:spPr>
          <a:xfrm>
            <a:off x="747182" y="1491288"/>
            <a:ext cx="7627688" cy="4401205"/>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sv-SE" sz="2000" dirty="0" smtClean="0"/>
              <a:t>Uppbyggda släpvagnar har funnits tidigare (minimal tillverkning av företag)</a:t>
            </a:r>
          </a:p>
          <a:p>
            <a:endParaRPr lang="sv-SE" sz="2000" dirty="0"/>
          </a:p>
          <a:p>
            <a:r>
              <a:rPr lang="sv-SE" sz="2000" dirty="0" smtClean="0"/>
              <a:t>Uppbyggda motordrivna fordon är delvis nytt (tidigare samlarfordon)</a:t>
            </a:r>
          </a:p>
          <a:p>
            <a:pPr marL="285750" indent="-285750">
              <a:buFont typeface="Arial" panose="020B0604020202020204" pitchFamily="34" charset="0"/>
              <a:buChar char="•"/>
            </a:pPr>
            <a:r>
              <a:rPr lang="sv-SE" sz="2000" dirty="0" smtClean="0"/>
              <a:t>Byggda av privatpersoner</a:t>
            </a:r>
          </a:p>
          <a:p>
            <a:pPr marL="285750" indent="-285750">
              <a:buFont typeface="Arial" panose="020B0604020202020204" pitchFamily="34" charset="0"/>
              <a:buChar char="•"/>
            </a:pPr>
            <a:r>
              <a:rPr lang="sv-SE" sz="2000" dirty="0" smtClean="0"/>
              <a:t>Byggda för att motsvara ett serietillverkat fordon som är 50 år eller äldre kan få registreras efter denna årsmodell.</a:t>
            </a:r>
          </a:p>
          <a:p>
            <a:pPr marL="285750" indent="-285750">
              <a:buFont typeface="Arial" panose="020B0604020202020204" pitchFamily="34" charset="0"/>
              <a:buChar char="•"/>
            </a:pPr>
            <a:endParaRPr lang="sv-SE" sz="2000" dirty="0"/>
          </a:p>
          <a:p>
            <a:r>
              <a:rPr lang="sv-SE" sz="2000" dirty="0" smtClean="0"/>
              <a:t>Förutsättningar för TS tilldelning av fordonsidentifieringsnummer framgår.  </a:t>
            </a:r>
          </a:p>
          <a:p>
            <a:pPr marL="285750" indent="-285750">
              <a:buFont typeface="Arial" panose="020B0604020202020204" pitchFamily="34" charset="0"/>
              <a:buChar char="•"/>
            </a:pPr>
            <a:r>
              <a:rPr lang="sv-SE" sz="2000" dirty="0" smtClean="0"/>
              <a:t>Åtkomsthandlingar för väsentliga delar.</a:t>
            </a:r>
          </a:p>
          <a:p>
            <a:pPr marL="285750" indent="-285750">
              <a:buFont typeface="Arial" panose="020B0604020202020204" pitchFamily="34" charset="0"/>
              <a:buChar char="•"/>
            </a:pPr>
            <a:r>
              <a:rPr lang="sv-SE" sz="2000" dirty="0" smtClean="0"/>
              <a:t>Beskrivning av bygget/kort på fordonet. Fordonet behöver inte vara helt färdigställt, väsentliga delar ska vara med.</a:t>
            </a:r>
            <a:r>
              <a:rPr lang="sv-SE" dirty="0"/>
              <a:t> </a:t>
            </a:r>
          </a:p>
        </p:txBody>
      </p:sp>
    </p:spTree>
    <p:extLst>
      <p:ext uri="{BB962C8B-B14F-4D97-AF65-F5344CB8AC3E}">
        <p14:creationId xmlns:p14="http://schemas.microsoft.com/office/powerpoint/2010/main" val="41528911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2"/>
          <p:cNvSpPr>
            <a:spLocks noGrp="1" noChangeArrowheads="1"/>
          </p:cNvSpPr>
          <p:nvPr>
            <p:ph type="title"/>
          </p:nvPr>
        </p:nvSpPr>
        <p:spPr/>
        <p:txBody>
          <a:bodyPr/>
          <a:lstStyle/>
          <a:p>
            <a:pPr eaLnBrk="1" hangingPunct="1"/>
            <a:r>
              <a:rPr lang="sv-SE" dirty="0" smtClean="0"/>
              <a:t>Utredning när det slagit helt stopp</a:t>
            </a:r>
          </a:p>
        </p:txBody>
      </p:sp>
      <p:sp>
        <p:nvSpPr>
          <p:cNvPr id="6147" name="Platshållare för datum 3"/>
          <p:cNvSpPr>
            <a:spLocks noGrp="1"/>
          </p:cNvSpPr>
          <p:nvPr>
            <p:ph type="dt" sz="quarter" idx="10"/>
          </p:nvPr>
        </p:nvSpPr>
        <p:spPr bwMode="auto">
          <a:xfrm>
            <a:off x="6241270" y="6392862"/>
            <a:ext cx="2133600" cy="168275"/>
          </a:xfrm>
          <a:noFill/>
          <a:ln>
            <a:miter lim="800000"/>
            <a:headEnd/>
            <a:tailEnd/>
          </a:ln>
        </p:spPr>
        <p:txBody>
          <a:bodyPr/>
          <a:lstStyle/>
          <a:p>
            <a:fld id="{8F57E979-F57C-49B8-86A7-89D7E99243D6}" type="datetime1">
              <a:rPr lang="sv-SE" smtClean="0">
                <a:ea typeface="ＭＳ Ｐゴシック" pitchFamily="34" charset="-128"/>
              </a:rPr>
              <a:pPr/>
              <a:t>2022-08-02</a:t>
            </a:fld>
            <a:endParaRPr lang="sv-SE" dirty="0" smtClean="0">
              <a:ea typeface="ＭＳ Ｐゴシック" pitchFamily="34" charset="-128"/>
            </a:endParaRPr>
          </a:p>
        </p:txBody>
      </p:sp>
      <p:sp>
        <p:nvSpPr>
          <p:cNvPr id="6148" name="Platshållare för bildnummer 4"/>
          <p:cNvSpPr>
            <a:spLocks noGrp="1"/>
          </p:cNvSpPr>
          <p:nvPr>
            <p:ph type="sldNum" sz="quarter" idx="11"/>
          </p:nvPr>
        </p:nvSpPr>
        <p:spPr bwMode="auto">
          <a:noFill/>
          <a:ln>
            <a:miter lim="800000"/>
            <a:headEnd/>
            <a:tailEnd/>
          </a:ln>
        </p:spPr>
        <p:txBody>
          <a:bodyPr/>
          <a:lstStyle/>
          <a:p>
            <a:fld id="{8D5349FA-CD10-4F17-ADB9-2ADA9745D988}" type="slidenum">
              <a:rPr lang="sv-SE" smtClean="0">
                <a:ea typeface="ＭＳ Ｐゴシック" pitchFamily="34" charset="-128"/>
              </a:rPr>
              <a:pPr/>
              <a:t>11</a:t>
            </a:fld>
            <a:endParaRPr lang="sv-SE" dirty="0" smtClean="0">
              <a:ea typeface="ＭＳ Ｐゴシック" pitchFamily="34" charset="-128"/>
            </a:endParaRPr>
          </a:p>
        </p:txBody>
      </p:sp>
      <p:sp>
        <p:nvSpPr>
          <p:cNvPr id="17" name="textruta 16"/>
          <p:cNvSpPr txBox="1"/>
          <p:nvPr/>
        </p:nvSpPr>
        <p:spPr>
          <a:xfrm>
            <a:off x="747182" y="1205311"/>
            <a:ext cx="7627688" cy="3170099"/>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sv-SE" sz="2000" dirty="0" smtClean="0">
                <a:cs typeface="Times New Roman" panose="02020603050405020304" pitchFamily="18" charset="0"/>
              </a:rPr>
              <a:t>Särskild utredning kan begäras in av exv. larmtjänst om det inte går att komma vidare. </a:t>
            </a:r>
          </a:p>
          <a:p>
            <a:endParaRPr lang="sv-SE" sz="2000" dirty="0" smtClean="0">
              <a:cs typeface="Times New Roman" panose="02020603050405020304" pitchFamily="18" charset="0"/>
            </a:endParaRPr>
          </a:p>
          <a:p>
            <a:endParaRPr lang="sv-SE" sz="2000" dirty="0">
              <a:cs typeface="Times New Roman" panose="02020603050405020304" pitchFamily="18" charset="0"/>
            </a:endParaRPr>
          </a:p>
          <a:p>
            <a:r>
              <a:rPr lang="sv-SE" sz="2000" dirty="0" smtClean="0">
                <a:cs typeface="Times New Roman" panose="02020603050405020304" pitchFamily="18" charset="0"/>
              </a:rPr>
              <a:t>Utredning ska inte vara en ersättning för efterföljande tekniska identifiering.</a:t>
            </a:r>
          </a:p>
          <a:p>
            <a:endParaRPr lang="sv-SE" sz="2000" dirty="0" smtClean="0">
              <a:cs typeface="Times New Roman" panose="02020603050405020304" pitchFamily="18" charset="0"/>
            </a:endParaRPr>
          </a:p>
          <a:p>
            <a:endParaRPr lang="sv-SE" sz="2000" dirty="0">
              <a:cs typeface="Times New Roman" panose="02020603050405020304" pitchFamily="18" charset="0"/>
            </a:endParaRPr>
          </a:p>
          <a:p>
            <a:r>
              <a:rPr lang="sv-SE" sz="2000" dirty="0" smtClean="0">
                <a:cs typeface="Times New Roman" panose="02020603050405020304" pitchFamily="18" charset="0"/>
              </a:rPr>
              <a:t>Larmtjänst tar i vissa fall hjälp av MHRF när det gäller historiska fordon.</a:t>
            </a:r>
            <a:endParaRPr lang="sv-SE" sz="2000" dirty="0">
              <a:cs typeface="Times New Roman" panose="02020603050405020304" pitchFamily="18" charset="0"/>
            </a:endParaRPr>
          </a:p>
        </p:txBody>
      </p:sp>
    </p:spTree>
    <p:extLst>
      <p:ext uri="{BB962C8B-B14F-4D97-AF65-F5344CB8AC3E}">
        <p14:creationId xmlns:p14="http://schemas.microsoft.com/office/powerpoint/2010/main" val="25771231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2"/>
          <p:cNvSpPr>
            <a:spLocks noGrp="1" noChangeArrowheads="1"/>
          </p:cNvSpPr>
          <p:nvPr>
            <p:ph type="title"/>
          </p:nvPr>
        </p:nvSpPr>
        <p:spPr/>
        <p:txBody>
          <a:bodyPr/>
          <a:lstStyle/>
          <a:p>
            <a:pPr eaLnBrk="1" hangingPunct="1"/>
            <a:r>
              <a:rPr lang="sv-SE" dirty="0" smtClean="0"/>
              <a:t>Blir det enklare nu?</a:t>
            </a:r>
          </a:p>
        </p:txBody>
      </p:sp>
      <p:sp>
        <p:nvSpPr>
          <p:cNvPr id="6147" name="Platshållare för datum 3"/>
          <p:cNvSpPr>
            <a:spLocks noGrp="1"/>
          </p:cNvSpPr>
          <p:nvPr>
            <p:ph type="dt" sz="quarter" idx="10"/>
          </p:nvPr>
        </p:nvSpPr>
        <p:spPr bwMode="auto">
          <a:xfrm>
            <a:off x="6241270" y="6392862"/>
            <a:ext cx="2133600" cy="168275"/>
          </a:xfrm>
          <a:noFill/>
          <a:ln>
            <a:miter lim="800000"/>
            <a:headEnd/>
            <a:tailEnd/>
          </a:ln>
        </p:spPr>
        <p:txBody>
          <a:bodyPr/>
          <a:lstStyle/>
          <a:p>
            <a:fld id="{8F57E979-F57C-49B8-86A7-89D7E99243D6}" type="datetime1">
              <a:rPr lang="sv-SE" smtClean="0">
                <a:ea typeface="ＭＳ Ｐゴシック" pitchFamily="34" charset="-128"/>
              </a:rPr>
              <a:pPr/>
              <a:t>2022-08-02</a:t>
            </a:fld>
            <a:endParaRPr lang="sv-SE" dirty="0" smtClean="0">
              <a:ea typeface="ＭＳ Ｐゴシック" pitchFamily="34" charset="-128"/>
            </a:endParaRPr>
          </a:p>
        </p:txBody>
      </p:sp>
      <p:sp>
        <p:nvSpPr>
          <p:cNvPr id="6148" name="Platshållare för bildnummer 4"/>
          <p:cNvSpPr>
            <a:spLocks noGrp="1"/>
          </p:cNvSpPr>
          <p:nvPr>
            <p:ph type="sldNum" sz="quarter" idx="11"/>
          </p:nvPr>
        </p:nvSpPr>
        <p:spPr bwMode="auto">
          <a:noFill/>
          <a:ln>
            <a:miter lim="800000"/>
            <a:headEnd/>
            <a:tailEnd/>
          </a:ln>
        </p:spPr>
        <p:txBody>
          <a:bodyPr/>
          <a:lstStyle/>
          <a:p>
            <a:fld id="{8D5349FA-CD10-4F17-ADB9-2ADA9745D988}" type="slidenum">
              <a:rPr lang="sv-SE" smtClean="0">
                <a:ea typeface="ＭＳ Ｐゴシック" pitchFamily="34" charset="-128"/>
              </a:rPr>
              <a:pPr/>
              <a:t>12</a:t>
            </a:fld>
            <a:endParaRPr lang="sv-SE" dirty="0" smtClean="0">
              <a:ea typeface="ＭＳ Ｐゴシック" pitchFamily="34" charset="-128"/>
            </a:endParaRPr>
          </a:p>
        </p:txBody>
      </p:sp>
      <p:sp>
        <p:nvSpPr>
          <p:cNvPr id="17" name="textruta 16"/>
          <p:cNvSpPr txBox="1"/>
          <p:nvPr/>
        </p:nvSpPr>
        <p:spPr>
          <a:xfrm>
            <a:off x="539552" y="1990150"/>
            <a:ext cx="3888432" cy="3046988"/>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sv-SE" sz="2400" b="1" dirty="0" smtClean="0">
                <a:cs typeface="Times New Roman" panose="02020603050405020304" pitchFamily="18" charset="0"/>
              </a:rPr>
              <a:t>Tydligare </a:t>
            </a:r>
            <a:r>
              <a:rPr lang="sv-SE" sz="2400" b="1" dirty="0">
                <a:cs typeface="Times New Roman" panose="02020603050405020304" pitchFamily="18" charset="0"/>
              </a:rPr>
              <a:t>vad som </a:t>
            </a:r>
            <a:r>
              <a:rPr lang="sv-SE" sz="2400" b="1" dirty="0" smtClean="0">
                <a:cs typeface="Times New Roman" panose="02020603050405020304" pitchFamily="18" charset="0"/>
              </a:rPr>
              <a:t>gäller och vilka underlag det är som kan användas.</a:t>
            </a:r>
          </a:p>
          <a:p>
            <a:endParaRPr lang="sv-SE" sz="2400" b="1" dirty="0" smtClean="0">
              <a:cs typeface="Times New Roman" panose="02020603050405020304" pitchFamily="18" charset="0"/>
            </a:endParaRPr>
          </a:p>
          <a:p>
            <a:r>
              <a:rPr lang="sv-SE" sz="2400" b="1" dirty="0" smtClean="0">
                <a:cs typeface="Times New Roman" panose="02020603050405020304" pitchFamily="18" charset="0"/>
              </a:rPr>
              <a:t>Enklare att godkänna historiska fordon. </a:t>
            </a:r>
            <a:r>
              <a:rPr lang="sv-SE" sz="2400" b="1" i="1" dirty="0" smtClean="0">
                <a:cs typeface="Times New Roman" panose="02020603050405020304" pitchFamily="18" charset="0"/>
              </a:rPr>
              <a:t>Se gärna MHRF som en tillgång</a:t>
            </a:r>
            <a:r>
              <a:rPr lang="sv-SE" sz="1600" b="1" i="1" dirty="0"/>
              <a:t>.</a:t>
            </a:r>
            <a:endParaRPr lang="sv-SE" sz="1600" b="1" i="1" dirty="0" smtClean="0"/>
          </a:p>
        </p:txBody>
      </p:sp>
      <p:sp>
        <p:nvSpPr>
          <p:cNvPr id="6" name="textruta 5"/>
          <p:cNvSpPr txBox="1"/>
          <p:nvPr/>
        </p:nvSpPr>
        <p:spPr>
          <a:xfrm>
            <a:off x="4499992" y="1990150"/>
            <a:ext cx="4032448" cy="3046988"/>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sv-SE" sz="2400" b="1" dirty="0" smtClean="0">
                <a:cs typeface="Times New Roman" panose="02020603050405020304" pitchFamily="18" charset="0"/>
              </a:rPr>
              <a:t>Nya underlag som behöver hanteras och granskas.</a:t>
            </a:r>
          </a:p>
          <a:p>
            <a:r>
              <a:rPr lang="sv-SE" sz="2000" b="1" i="1" dirty="0" smtClean="0">
                <a:latin typeface="Times New Roman" panose="02020603050405020304" pitchFamily="18" charset="0"/>
                <a:cs typeface="Times New Roman" panose="02020603050405020304" pitchFamily="18" charset="0"/>
              </a:rPr>
              <a:t>Tullhandling från annat land</a:t>
            </a:r>
          </a:p>
          <a:p>
            <a:r>
              <a:rPr lang="sv-SE" sz="2000" b="1" i="1" dirty="0" smtClean="0">
                <a:latin typeface="Times New Roman" panose="02020603050405020304" pitchFamily="18" charset="0"/>
                <a:cs typeface="Times New Roman" panose="02020603050405020304" pitchFamily="18" charset="0"/>
              </a:rPr>
              <a:t>Granska ursprungsintyg</a:t>
            </a:r>
          </a:p>
          <a:p>
            <a:r>
              <a:rPr lang="sv-SE" sz="2000" b="1" i="1" dirty="0" smtClean="0">
                <a:latin typeface="Times New Roman" panose="02020603050405020304" pitchFamily="18" charset="0"/>
                <a:cs typeface="Times New Roman" panose="02020603050405020304" pitchFamily="18" charset="0"/>
              </a:rPr>
              <a:t>Besiktningsinstrument, skylt mm</a:t>
            </a:r>
          </a:p>
          <a:p>
            <a:r>
              <a:rPr lang="sv-SE" sz="2000" b="1" i="1" dirty="0" smtClean="0">
                <a:latin typeface="Times New Roman" panose="02020603050405020304" pitchFamily="18" charset="0"/>
                <a:cs typeface="Times New Roman" panose="02020603050405020304" pitchFamily="18" charset="0"/>
              </a:rPr>
              <a:t>Kvitton väsentliga delar</a:t>
            </a:r>
          </a:p>
          <a:p>
            <a:r>
              <a:rPr lang="sv-SE" sz="2000" b="1" i="1" dirty="0" smtClean="0">
                <a:latin typeface="Times New Roman" panose="02020603050405020304" pitchFamily="18" charset="0"/>
                <a:cs typeface="Times New Roman" panose="02020603050405020304" pitchFamily="18" charset="0"/>
              </a:rPr>
              <a:t>Intyg från museum, tävlingsorgan.</a:t>
            </a:r>
          </a:p>
          <a:p>
            <a:r>
              <a:rPr lang="sv-SE" sz="2000" b="1" i="1" dirty="0" smtClean="0">
                <a:latin typeface="Times New Roman" panose="02020603050405020304" pitchFamily="18" charset="0"/>
                <a:cs typeface="Times New Roman" panose="02020603050405020304" pitchFamily="18" charset="0"/>
              </a:rPr>
              <a:t>Inventarieförteckning mm</a:t>
            </a:r>
            <a:r>
              <a:rPr lang="sv-SE" sz="1600" b="1" i="1" dirty="0" smtClean="0"/>
              <a:t>	</a:t>
            </a:r>
            <a:endParaRPr lang="sv-SE" sz="1600" b="1" dirty="0" smtClean="0"/>
          </a:p>
        </p:txBody>
      </p:sp>
      <p:sp>
        <p:nvSpPr>
          <p:cNvPr id="7" name="textruta 6"/>
          <p:cNvSpPr txBox="1"/>
          <p:nvPr/>
        </p:nvSpPr>
        <p:spPr>
          <a:xfrm>
            <a:off x="1033608" y="1474186"/>
            <a:ext cx="3224856" cy="461665"/>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sv-SE" sz="2400" dirty="0" smtClean="0"/>
              <a:t>JA</a:t>
            </a:r>
          </a:p>
        </p:txBody>
      </p:sp>
      <p:sp>
        <p:nvSpPr>
          <p:cNvPr id="8" name="textruta 7"/>
          <p:cNvSpPr txBox="1"/>
          <p:nvPr/>
        </p:nvSpPr>
        <p:spPr>
          <a:xfrm>
            <a:off x="4628842" y="1474186"/>
            <a:ext cx="3224856" cy="461665"/>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sv-SE" sz="2400" dirty="0" smtClean="0"/>
              <a:t>NEJ</a:t>
            </a:r>
          </a:p>
        </p:txBody>
      </p:sp>
      <p:sp>
        <p:nvSpPr>
          <p:cNvPr id="9" name="textruta 8"/>
          <p:cNvSpPr txBox="1"/>
          <p:nvPr/>
        </p:nvSpPr>
        <p:spPr>
          <a:xfrm>
            <a:off x="683698" y="5165100"/>
            <a:ext cx="7813302" cy="461665"/>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sv-SE" sz="2400" b="1" i="1" dirty="0">
                <a:cs typeface="Times New Roman" panose="02020603050405020304" pitchFamily="18" charset="0"/>
              </a:rPr>
              <a:t>Att säga ja </a:t>
            </a:r>
            <a:r>
              <a:rPr lang="sv-SE" sz="2400" b="1" i="1" dirty="0" smtClean="0">
                <a:cs typeface="Times New Roman" panose="02020603050405020304" pitchFamily="18" charset="0"/>
              </a:rPr>
              <a:t>i stället för nej är svårare</a:t>
            </a:r>
            <a:endParaRPr lang="sv-SE" sz="2400" dirty="0" smtClean="0"/>
          </a:p>
        </p:txBody>
      </p:sp>
    </p:spTree>
    <p:extLst>
      <p:ext uri="{BB962C8B-B14F-4D97-AF65-F5344CB8AC3E}">
        <p14:creationId xmlns:p14="http://schemas.microsoft.com/office/powerpoint/2010/main" val="24619326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2"/>
          <p:cNvSpPr>
            <a:spLocks noGrp="1" noChangeArrowheads="1"/>
          </p:cNvSpPr>
          <p:nvPr>
            <p:ph type="title"/>
          </p:nvPr>
        </p:nvSpPr>
        <p:spPr/>
        <p:txBody>
          <a:bodyPr/>
          <a:lstStyle/>
          <a:p>
            <a:pPr eaLnBrk="1" hangingPunct="1"/>
            <a:r>
              <a:rPr lang="sv-SE" dirty="0" smtClean="0"/>
              <a:t>Behov och målsättning</a:t>
            </a:r>
          </a:p>
        </p:txBody>
      </p:sp>
      <p:sp>
        <p:nvSpPr>
          <p:cNvPr id="6147" name="Platshållare för datum 3"/>
          <p:cNvSpPr>
            <a:spLocks noGrp="1"/>
          </p:cNvSpPr>
          <p:nvPr>
            <p:ph type="dt" sz="quarter" idx="10"/>
          </p:nvPr>
        </p:nvSpPr>
        <p:spPr bwMode="auto">
          <a:xfrm>
            <a:off x="6241270" y="6392862"/>
            <a:ext cx="2133600" cy="168275"/>
          </a:xfrm>
          <a:noFill/>
          <a:ln>
            <a:miter lim="800000"/>
            <a:headEnd/>
            <a:tailEnd/>
          </a:ln>
        </p:spPr>
        <p:txBody>
          <a:bodyPr/>
          <a:lstStyle/>
          <a:p>
            <a:fld id="{8F57E979-F57C-49B8-86A7-89D7E99243D6}" type="datetime1">
              <a:rPr lang="sv-SE" smtClean="0">
                <a:ea typeface="ＭＳ Ｐゴシック" pitchFamily="34" charset="-128"/>
              </a:rPr>
              <a:pPr/>
              <a:t>2022-08-02</a:t>
            </a:fld>
            <a:endParaRPr lang="sv-SE" dirty="0" smtClean="0">
              <a:ea typeface="ＭＳ Ｐゴシック" pitchFamily="34" charset="-128"/>
            </a:endParaRPr>
          </a:p>
        </p:txBody>
      </p:sp>
      <p:sp>
        <p:nvSpPr>
          <p:cNvPr id="6148" name="Platshållare för bildnummer 4"/>
          <p:cNvSpPr>
            <a:spLocks noGrp="1"/>
          </p:cNvSpPr>
          <p:nvPr>
            <p:ph type="sldNum" sz="quarter" idx="11"/>
          </p:nvPr>
        </p:nvSpPr>
        <p:spPr bwMode="auto">
          <a:noFill/>
          <a:ln>
            <a:miter lim="800000"/>
            <a:headEnd/>
            <a:tailEnd/>
          </a:ln>
        </p:spPr>
        <p:txBody>
          <a:bodyPr/>
          <a:lstStyle/>
          <a:p>
            <a:fld id="{8D5349FA-CD10-4F17-ADB9-2ADA9745D988}" type="slidenum">
              <a:rPr lang="sv-SE" smtClean="0">
                <a:ea typeface="ＭＳ Ｐゴシック" pitchFamily="34" charset="-128"/>
              </a:rPr>
              <a:pPr/>
              <a:t>2</a:t>
            </a:fld>
            <a:endParaRPr lang="sv-SE" dirty="0" smtClean="0">
              <a:ea typeface="ＭＳ Ｐゴシック" pitchFamily="34" charset="-128"/>
            </a:endParaRPr>
          </a:p>
        </p:txBody>
      </p:sp>
      <p:sp>
        <p:nvSpPr>
          <p:cNvPr id="17" name="textruta 16"/>
          <p:cNvSpPr txBox="1"/>
          <p:nvPr/>
        </p:nvSpPr>
        <p:spPr>
          <a:xfrm>
            <a:off x="735758" y="1268760"/>
            <a:ext cx="7951042" cy="3847207"/>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sv-SE" sz="2000" b="1" dirty="0" smtClean="0"/>
              <a:t>Majoriteten av ärendena hanteras BRA! Udda ärenden är svåra. </a:t>
            </a:r>
          </a:p>
          <a:p>
            <a:r>
              <a:rPr lang="sv-SE" sz="2400" b="1" dirty="0" smtClean="0"/>
              <a:t>?</a:t>
            </a:r>
            <a:r>
              <a:rPr lang="sv-SE" sz="2400" b="1" i="1" dirty="0" smtClean="0"/>
              <a:t>							</a:t>
            </a:r>
            <a:r>
              <a:rPr lang="sv-SE" sz="2400" b="1" dirty="0" smtClean="0"/>
              <a:t>		!</a:t>
            </a:r>
          </a:p>
          <a:p>
            <a:r>
              <a:rPr lang="sv-SE" sz="2000" dirty="0" smtClean="0">
                <a:cs typeface="Times New Roman" panose="02020603050405020304" pitchFamily="18" charset="0"/>
              </a:rPr>
              <a:t>Otydliga regler som kan vara	Tydligare regler för</a:t>
            </a:r>
          </a:p>
          <a:p>
            <a:r>
              <a:rPr lang="sv-SE" sz="2000" dirty="0" smtClean="0">
                <a:cs typeface="Times New Roman" panose="02020603050405020304" pitchFamily="18" charset="0"/>
              </a:rPr>
              <a:t>svåra att förstå och tillämpa.		rättssäkra beslut.</a:t>
            </a:r>
          </a:p>
          <a:p>
            <a:r>
              <a:rPr lang="sv-SE" sz="2000" dirty="0" smtClean="0">
                <a:cs typeface="Times New Roman" panose="02020603050405020304" pitchFamily="18" charset="0"/>
              </a:rPr>
              <a:t> 			</a:t>
            </a:r>
          </a:p>
          <a:p>
            <a:r>
              <a:rPr lang="sv-SE" sz="2000" dirty="0" smtClean="0">
                <a:cs typeface="Times New Roman" panose="02020603050405020304" pitchFamily="18" charset="0"/>
              </a:rPr>
              <a:t>Stöd för vissa beslut och 	</a:t>
            </a:r>
            <a:r>
              <a:rPr lang="sv-SE" sz="2000" dirty="0">
                <a:cs typeface="Times New Roman" panose="02020603050405020304" pitchFamily="18" charset="0"/>
              </a:rPr>
              <a:t>	</a:t>
            </a:r>
            <a:r>
              <a:rPr lang="sv-SE" sz="2000" dirty="0" smtClean="0">
                <a:cs typeface="Times New Roman" panose="02020603050405020304" pitchFamily="18" charset="0"/>
              </a:rPr>
              <a:t>Regler som är tydliga </a:t>
            </a:r>
          </a:p>
          <a:p>
            <a:r>
              <a:rPr lang="sv-SE" sz="2000" dirty="0">
                <a:cs typeface="Times New Roman" panose="02020603050405020304" pitchFamily="18" charset="0"/>
              </a:rPr>
              <a:t>v</a:t>
            </a:r>
            <a:r>
              <a:rPr lang="sv-SE" sz="2000" dirty="0" smtClean="0">
                <a:cs typeface="Times New Roman" panose="02020603050405020304" pitchFamily="18" charset="0"/>
              </a:rPr>
              <a:t>iss tillämpning saknas.</a:t>
            </a:r>
            <a:r>
              <a:rPr lang="sv-SE" sz="2000" dirty="0">
                <a:cs typeface="Times New Roman" panose="02020603050405020304" pitchFamily="18" charset="0"/>
              </a:rPr>
              <a:t>		</a:t>
            </a:r>
            <a:r>
              <a:rPr lang="sv-SE" sz="2000" dirty="0" smtClean="0">
                <a:cs typeface="Times New Roman" panose="02020603050405020304" pitchFamily="18" charset="0"/>
              </a:rPr>
              <a:t>	även </a:t>
            </a:r>
            <a:r>
              <a:rPr lang="sv-SE" sz="2000" dirty="0">
                <a:cs typeface="Times New Roman" panose="02020603050405020304" pitchFamily="18" charset="0"/>
              </a:rPr>
              <a:t>för </a:t>
            </a:r>
            <a:r>
              <a:rPr lang="sv-SE" sz="2000" dirty="0" smtClean="0">
                <a:cs typeface="Times New Roman" panose="02020603050405020304" pitchFamily="18" charset="0"/>
              </a:rPr>
              <a:t>de sökande.</a:t>
            </a:r>
          </a:p>
          <a:p>
            <a:endParaRPr lang="sv-SE" sz="2000" dirty="0">
              <a:cs typeface="Times New Roman" panose="02020603050405020304" pitchFamily="18" charset="0"/>
            </a:endParaRPr>
          </a:p>
          <a:p>
            <a:r>
              <a:rPr lang="sv-SE" sz="2000" dirty="0" smtClean="0">
                <a:cs typeface="Times New Roman" panose="02020603050405020304" pitchFamily="18" charset="0"/>
              </a:rPr>
              <a:t>Oklart hantering för historiska 	Förtydligat vilka underlag</a:t>
            </a:r>
          </a:p>
          <a:p>
            <a:r>
              <a:rPr lang="sv-SE" sz="2000" dirty="0">
                <a:cs typeface="Times New Roman" panose="02020603050405020304" pitchFamily="18" charset="0"/>
              </a:rPr>
              <a:t>f</a:t>
            </a:r>
            <a:r>
              <a:rPr lang="sv-SE" sz="2000" dirty="0" smtClean="0">
                <a:cs typeface="Times New Roman" panose="02020603050405020304" pitchFamily="18" charset="0"/>
              </a:rPr>
              <a:t>ordon, ej registrerade fordon	som får användas och </a:t>
            </a:r>
          </a:p>
          <a:p>
            <a:r>
              <a:rPr lang="sv-SE" sz="2000" dirty="0" smtClean="0">
                <a:cs typeface="Times New Roman" panose="02020603050405020304" pitchFamily="18" charset="0"/>
              </a:rPr>
              <a:t>uppbyggda fordon och			vilka handlingar TS kan</a:t>
            </a:r>
          </a:p>
          <a:p>
            <a:r>
              <a:rPr lang="sv-SE" sz="2000" dirty="0">
                <a:cs typeface="Times New Roman" panose="02020603050405020304" pitchFamily="18" charset="0"/>
              </a:rPr>
              <a:t>a</a:t>
            </a:r>
            <a:r>
              <a:rPr lang="sv-SE" sz="2000" dirty="0" smtClean="0">
                <a:cs typeface="Times New Roman" panose="02020603050405020304" pitchFamily="18" charset="0"/>
              </a:rPr>
              <a:t>matörbyggen. 					komma att kräva.</a:t>
            </a:r>
          </a:p>
        </p:txBody>
      </p:sp>
    </p:spTree>
    <p:extLst>
      <p:ext uri="{BB962C8B-B14F-4D97-AF65-F5344CB8AC3E}">
        <p14:creationId xmlns:p14="http://schemas.microsoft.com/office/powerpoint/2010/main" val="37506032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2"/>
          <p:cNvSpPr>
            <a:spLocks noGrp="1" noChangeArrowheads="1"/>
          </p:cNvSpPr>
          <p:nvPr>
            <p:ph type="title"/>
          </p:nvPr>
        </p:nvSpPr>
        <p:spPr/>
        <p:txBody>
          <a:bodyPr/>
          <a:lstStyle/>
          <a:p>
            <a:pPr eaLnBrk="1" hangingPunct="1"/>
            <a:r>
              <a:rPr lang="sv-SE" dirty="0" smtClean="0"/>
              <a:t>Åtkomsthandlingar</a:t>
            </a:r>
          </a:p>
        </p:txBody>
      </p:sp>
      <p:sp>
        <p:nvSpPr>
          <p:cNvPr id="6147" name="Platshållare för datum 3"/>
          <p:cNvSpPr>
            <a:spLocks noGrp="1"/>
          </p:cNvSpPr>
          <p:nvPr>
            <p:ph type="dt" sz="quarter" idx="10"/>
          </p:nvPr>
        </p:nvSpPr>
        <p:spPr bwMode="auto">
          <a:xfrm>
            <a:off x="6241270" y="6392862"/>
            <a:ext cx="2133600" cy="168275"/>
          </a:xfrm>
          <a:noFill/>
          <a:ln>
            <a:miter lim="800000"/>
            <a:headEnd/>
            <a:tailEnd/>
          </a:ln>
        </p:spPr>
        <p:txBody>
          <a:bodyPr/>
          <a:lstStyle/>
          <a:p>
            <a:fld id="{8F57E979-F57C-49B8-86A7-89D7E99243D6}" type="datetime1">
              <a:rPr lang="sv-SE" smtClean="0">
                <a:ea typeface="ＭＳ Ｐゴシック" pitchFamily="34" charset="-128"/>
              </a:rPr>
              <a:pPr/>
              <a:t>2022-08-02</a:t>
            </a:fld>
            <a:endParaRPr lang="sv-SE" dirty="0" smtClean="0">
              <a:ea typeface="ＭＳ Ｐゴシック" pitchFamily="34" charset="-128"/>
            </a:endParaRPr>
          </a:p>
        </p:txBody>
      </p:sp>
      <p:sp>
        <p:nvSpPr>
          <p:cNvPr id="6148" name="Platshållare för bildnummer 4"/>
          <p:cNvSpPr>
            <a:spLocks noGrp="1"/>
          </p:cNvSpPr>
          <p:nvPr>
            <p:ph type="sldNum" sz="quarter" idx="11"/>
          </p:nvPr>
        </p:nvSpPr>
        <p:spPr bwMode="auto">
          <a:noFill/>
          <a:ln>
            <a:miter lim="800000"/>
            <a:headEnd/>
            <a:tailEnd/>
          </a:ln>
        </p:spPr>
        <p:txBody>
          <a:bodyPr/>
          <a:lstStyle/>
          <a:p>
            <a:fld id="{8D5349FA-CD10-4F17-ADB9-2ADA9745D988}" type="slidenum">
              <a:rPr lang="sv-SE" smtClean="0">
                <a:ea typeface="ＭＳ Ｐゴシック" pitchFamily="34" charset="-128"/>
              </a:rPr>
              <a:pPr/>
              <a:t>3</a:t>
            </a:fld>
            <a:endParaRPr lang="sv-SE" dirty="0" smtClean="0">
              <a:ea typeface="ＭＳ Ｐゴシック" pitchFamily="34" charset="-128"/>
            </a:endParaRPr>
          </a:p>
        </p:txBody>
      </p:sp>
      <p:sp>
        <p:nvSpPr>
          <p:cNvPr id="17" name="textruta 16"/>
          <p:cNvSpPr txBox="1"/>
          <p:nvPr/>
        </p:nvSpPr>
        <p:spPr>
          <a:xfrm>
            <a:off x="747182" y="1491288"/>
            <a:ext cx="7627688" cy="4401205"/>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sv-SE" sz="2000" dirty="0" smtClean="0"/>
              <a:t>HELT FORDON: Köpehandling</a:t>
            </a:r>
            <a:r>
              <a:rPr lang="sv-SE" sz="2000" dirty="0"/>
              <a:t>, </a:t>
            </a:r>
            <a:r>
              <a:rPr lang="sv-SE" sz="2000" dirty="0" smtClean="0"/>
              <a:t>kvitto </a:t>
            </a:r>
            <a:r>
              <a:rPr lang="sv-SE" sz="2000" dirty="0"/>
              <a:t>eller annan hand­ling som visar </a:t>
            </a:r>
            <a:r>
              <a:rPr lang="sv-SE" sz="2000" dirty="0" smtClean="0"/>
              <a:t>att fordonet kommits över på laglig väg. </a:t>
            </a:r>
            <a:br>
              <a:rPr lang="sv-SE" sz="2000" dirty="0" smtClean="0"/>
            </a:br>
            <a:r>
              <a:rPr lang="sv-SE" sz="2000" dirty="0" smtClean="0"/>
              <a:t>Underlaget ska gå </a:t>
            </a:r>
            <a:r>
              <a:rPr lang="sv-SE" sz="2000" dirty="0"/>
              <a:t>att koppla ihop med </a:t>
            </a:r>
            <a:r>
              <a:rPr lang="sv-SE" sz="2000" dirty="0" smtClean="0"/>
              <a:t>fordonet</a:t>
            </a:r>
            <a:r>
              <a:rPr lang="sv-SE" sz="2000" dirty="0"/>
              <a:t>, genom </a:t>
            </a:r>
            <a:r>
              <a:rPr lang="sv-SE" sz="2000" dirty="0" smtClean="0"/>
              <a:t>fordons-identifieringsnumret</a:t>
            </a:r>
            <a:r>
              <a:rPr lang="sv-SE" sz="2000" dirty="0"/>
              <a:t>, registrerings­numret, eller motsvarande</a:t>
            </a:r>
            <a:r>
              <a:rPr lang="sv-SE" sz="2000" dirty="0" smtClean="0"/>
              <a:t>.</a:t>
            </a:r>
          </a:p>
          <a:p>
            <a:endParaRPr lang="sv-SE" sz="2000" dirty="0" smtClean="0"/>
          </a:p>
          <a:p>
            <a:r>
              <a:rPr lang="sv-SE" sz="2000" dirty="0" smtClean="0"/>
              <a:t>FORDON AV DELAR: Fordonsidentifieringsnummer</a:t>
            </a:r>
            <a:r>
              <a:rPr lang="sv-SE" sz="2000" dirty="0"/>
              <a:t>, serienummer eller tillverkningsnummer ska framgå av åtkomsthandlingarna för </a:t>
            </a:r>
            <a:r>
              <a:rPr lang="sv-SE" sz="2000" dirty="0" smtClean="0"/>
              <a:t>väsentliga  delar, </a:t>
            </a:r>
            <a:r>
              <a:rPr lang="sv-SE" sz="2000" dirty="0"/>
              <a:t>om delarna är eller borde vara märkta med sådana nummer. </a:t>
            </a:r>
            <a:r>
              <a:rPr lang="sv-SE" sz="2000" dirty="0" smtClean="0"/>
              <a:t/>
            </a:r>
            <a:br>
              <a:rPr lang="sv-SE" sz="2000" dirty="0" smtClean="0"/>
            </a:br>
            <a:r>
              <a:rPr lang="sv-SE" sz="2000" dirty="0" smtClean="0"/>
              <a:t>Saknas nummer på </a:t>
            </a:r>
            <a:r>
              <a:rPr lang="sv-SE" sz="2000" dirty="0"/>
              <a:t>åtkomst­handling </a:t>
            </a:r>
            <a:r>
              <a:rPr lang="sv-SE" sz="2000" dirty="0" smtClean="0"/>
              <a:t>ska </a:t>
            </a:r>
            <a:r>
              <a:rPr lang="sv-SE" sz="2000" dirty="0"/>
              <a:t>det lämnas en förklaring </a:t>
            </a:r>
            <a:r>
              <a:rPr lang="sv-SE" sz="2000" dirty="0" smtClean="0"/>
              <a:t>till varför </a:t>
            </a:r>
            <a:r>
              <a:rPr lang="sv-SE" sz="2000" dirty="0"/>
              <a:t>numret inte </a:t>
            </a:r>
            <a:r>
              <a:rPr lang="sv-SE" sz="2000" dirty="0" smtClean="0"/>
              <a:t>finns med.</a:t>
            </a:r>
            <a:endParaRPr lang="sv-SE" sz="2000" dirty="0"/>
          </a:p>
          <a:p>
            <a:endParaRPr lang="sv-SE" sz="2000" dirty="0" smtClean="0"/>
          </a:p>
          <a:p>
            <a:r>
              <a:rPr lang="sv-SE" sz="2000" dirty="0" smtClean="0"/>
              <a:t>Ett </a:t>
            </a:r>
            <a:r>
              <a:rPr lang="sv-SE" sz="2000" dirty="0"/>
              <a:t>historiskt fordon </a:t>
            </a:r>
            <a:r>
              <a:rPr lang="sv-SE" sz="2000" dirty="0" smtClean="0"/>
              <a:t>behöver inte vara helt färdigställt vid ursprungs­kontroll men de </a:t>
            </a:r>
            <a:r>
              <a:rPr lang="sv-SE" sz="2000" dirty="0"/>
              <a:t>väsentligaste delarna </a:t>
            </a:r>
            <a:r>
              <a:rPr lang="sv-SE" sz="2000" dirty="0" smtClean="0"/>
              <a:t>ska ingå.</a:t>
            </a:r>
          </a:p>
        </p:txBody>
      </p:sp>
    </p:spTree>
    <p:extLst>
      <p:ext uri="{BB962C8B-B14F-4D97-AF65-F5344CB8AC3E}">
        <p14:creationId xmlns:p14="http://schemas.microsoft.com/office/powerpoint/2010/main" val="16034158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2"/>
          <p:cNvSpPr>
            <a:spLocks noGrp="1" noChangeArrowheads="1"/>
          </p:cNvSpPr>
          <p:nvPr>
            <p:ph type="title"/>
          </p:nvPr>
        </p:nvSpPr>
        <p:spPr/>
        <p:txBody>
          <a:bodyPr/>
          <a:lstStyle/>
          <a:p>
            <a:pPr eaLnBrk="1" hangingPunct="1"/>
            <a:r>
              <a:rPr lang="sv-SE" dirty="0" smtClean="0"/>
              <a:t>Import/införsel och tullhandlingar</a:t>
            </a:r>
          </a:p>
        </p:txBody>
      </p:sp>
      <p:sp>
        <p:nvSpPr>
          <p:cNvPr id="6147" name="Platshållare för datum 3"/>
          <p:cNvSpPr>
            <a:spLocks noGrp="1"/>
          </p:cNvSpPr>
          <p:nvPr>
            <p:ph type="dt" sz="quarter" idx="10"/>
          </p:nvPr>
        </p:nvSpPr>
        <p:spPr bwMode="auto">
          <a:xfrm>
            <a:off x="6241270" y="6392862"/>
            <a:ext cx="2133600" cy="168275"/>
          </a:xfrm>
          <a:noFill/>
          <a:ln>
            <a:miter lim="800000"/>
            <a:headEnd/>
            <a:tailEnd/>
          </a:ln>
        </p:spPr>
        <p:txBody>
          <a:bodyPr/>
          <a:lstStyle/>
          <a:p>
            <a:fld id="{8F57E979-F57C-49B8-86A7-89D7E99243D6}" type="datetime1">
              <a:rPr lang="sv-SE" smtClean="0">
                <a:ea typeface="ＭＳ Ｐゴシック" pitchFamily="34" charset="-128"/>
              </a:rPr>
              <a:pPr/>
              <a:t>2022-08-02</a:t>
            </a:fld>
            <a:endParaRPr lang="sv-SE" dirty="0" smtClean="0">
              <a:ea typeface="ＭＳ Ｐゴシック" pitchFamily="34" charset="-128"/>
            </a:endParaRPr>
          </a:p>
        </p:txBody>
      </p:sp>
      <p:sp>
        <p:nvSpPr>
          <p:cNvPr id="6148" name="Platshållare för bildnummer 4"/>
          <p:cNvSpPr>
            <a:spLocks noGrp="1"/>
          </p:cNvSpPr>
          <p:nvPr>
            <p:ph type="sldNum" sz="quarter" idx="11"/>
          </p:nvPr>
        </p:nvSpPr>
        <p:spPr bwMode="auto">
          <a:noFill/>
          <a:ln>
            <a:miter lim="800000"/>
            <a:headEnd/>
            <a:tailEnd/>
          </a:ln>
        </p:spPr>
        <p:txBody>
          <a:bodyPr/>
          <a:lstStyle/>
          <a:p>
            <a:fld id="{8D5349FA-CD10-4F17-ADB9-2ADA9745D988}" type="slidenum">
              <a:rPr lang="sv-SE" smtClean="0">
                <a:ea typeface="ＭＳ Ｐゴシック" pitchFamily="34" charset="-128"/>
              </a:rPr>
              <a:pPr/>
              <a:t>4</a:t>
            </a:fld>
            <a:endParaRPr lang="sv-SE" dirty="0" smtClean="0">
              <a:ea typeface="ＭＳ Ｐゴシック" pitchFamily="34" charset="-128"/>
            </a:endParaRPr>
          </a:p>
        </p:txBody>
      </p:sp>
      <p:sp>
        <p:nvSpPr>
          <p:cNvPr id="17" name="textruta 16"/>
          <p:cNvSpPr txBox="1"/>
          <p:nvPr/>
        </p:nvSpPr>
        <p:spPr>
          <a:xfrm>
            <a:off x="747182" y="1491288"/>
            <a:ext cx="7627688" cy="3754874"/>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sv-SE" sz="2000" dirty="0" smtClean="0"/>
              <a:t>INFÖRT FRÅN EU</a:t>
            </a:r>
          </a:p>
          <a:p>
            <a:pPr marL="285750" indent="-285750">
              <a:buFont typeface="Arial" panose="020B0604020202020204" pitchFamily="34" charset="0"/>
              <a:buChar char="•"/>
            </a:pPr>
            <a:r>
              <a:rPr lang="sv-SE" sz="2000" dirty="0" smtClean="0"/>
              <a:t>EU-registreringsbevis för fordon </a:t>
            </a:r>
            <a:r>
              <a:rPr lang="sv-SE" sz="2000" b="1" dirty="0" smtClean="0"/>
              <a:t>från 1 juni 2004 </a:t>
            </a:r>
            <a:r>
              <a:rPr lang="sv-SE" sz="2000" dirty="0" smtClean="0"/>
              <a:t>och framåt.</a:t>
            </a:r>
            <a:br>
              <a:rPr lang="sv-SE" sz="2000" dirty="0" smtClean="0"/>
            </a:br>
            <a:endParaRPr lang="sv-SE" sz="2000" dirty="0" smtClean="0"/>
          </a:p>
          <a:p>
            <a:endParaRPr lang="sv-SE" sz="2000" dirty="0" smtClean="0"/>
          </a:p>
          <a:p>
            <a:r>
              <a:rPr lang="sv-SE" sz="2000" dirty="0" smtClean="0"/>
              <a:t>IMPORT från land utanför EUs tullunion</a:t>
            </a:r>
            <a:endParaRPr lang="sv-SE" sz="2000" dirty="0"/>
          </a:p>
          <a:p>
            <a:pPr marL="285750" indent="-285750">
              <a:buFont typeface="Arial" panose="020B0604020202020204" pitchFamily="34" charset="0"/>
              <a:buChar char="•"/>
            </a:pPr>
            <a:r>
              <a:rPr lang="sv-SE" sz="2000" dirty="0" smtClean="0"/>
              <a:t>Tullhandling från Tull­verket </a:t>
            </a:r>
            <a:r>
              <a:rPr lang="sv-SE" sz="2000" dirty="0"/>
              <a:t>eller </a:t>
            </a:r>
            <a:r>
              <a:rPr lang="sv-SE" sz="2000" b="1" dirty="0" smtClean="0"/>
              <a:t>motsvarande </a:t>
            </a:r>
            <a:r>
              <a:rPr lang="sv-SE" sz="2000" b="1" dirty="0"/>
              <a:t>organisation inom EU:s tullunion</a:t>
            </a:r>
            <a:r>
              <a:rPr lang="sv-SE" sz="2000" dirty="0" smtClean="0"/>
              <a:t>.</a:t>
            </a:r>
            <a:br>
              <a:rPr lang="sv-SE" sz="2000" dirty="0" smtClean="0"/>
            </a:br>
            <a:endParaRPr lang="sv-SE" sz="2000" dirty="0" smtClean="0"/>
          </a:p>
          <a:p>
            <a:pPr marL="285750" indent="-285750">
              <a:buFont typeface="Arial" panose="020B0604020202020204" pitchFamily="34" charset="0"/>
              <a:buChar char="•"/>
            </a:pPr>
            <a:r>
              <a:rPr lang="sv-SE" sz="2000" dirty="0" smtClean="0"/>
              <a:t>Tullhandling behövs inte för historiska fordon som togs in till Sverige som nya och tillverkarens representant då ”sannolikt” </a:t>
            </a:r>
            <a:r>
              <a:rPr lang="sv-SE" sz="2000" b="1" dirty="0" smtClean="0"/>
              <a:t>betalade tullavgift </a:t>
            </a:r>
            <a:r>
              <a:rPr lang="sv-SE" sz="2000" dirty="0" smtClean="0"/>
              <a:t>vid importen.</a:t>
            </a:r>
            <a:r>
              <a:rPr lang="sv-SE" dirty="0" smtClean="0"/>
              <a:t/>
            </a:r>
            <a:br>
              <a:rPr lang="sv-SE" dirty="0" smtClean="0"/>
            </a:br>
            <a:endParaRPr lang="sv-SE" dirty="0" smtClean="0"/>
          </a:p>
        </p:txBody>
      </p:sp>
      <p:sp>
        <p:nvSpPr>
          <p:cNvPr id="6" name="textruta 5"/>
          <p:cNvSpPr txBox="1"/>
          <p:nvPr/>
        </p:nvSpPr>
        <p:spPr>
          <a:xfrm>
            <a:off x="747182" y="5377333"/>
            <a:ext cx="7627688" cy="400110"/>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sv-SE" sz="2000" smtClean="0"/>
              <a:t>EU:s </a:t>
            </a:r>
            <a:r>
              <a:rPr lang="sv-SE" sz="2000" dirty="0" smtClean="0"/>
              <a:t>tullunion ≈ EU, med vissa undantag och tillägg</a:t>
            </a:r>
            <a:endParaRPr lang="sv-SE" sz="2000" dirty="0" smtClean="0"/>
          </a:p>
        </p:txBody>
      </p:sp>
    </p:spTree>
    <p:extLst>
      <p:ext uri="{BB962C8B-B14F-4D97-AF65-F5344CB8AC3E}">
        <p14:creationId xmlns:p14="http://schemas.microsoft.com/office/powerpoint/2010/main" val="12381840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2"/>
          <p:cNvSpPr>
            <a:spLocks noGrp="1" noChangeArrowheads="1"/>
          </p:cNvSpPr>
          <p:nvPr>
            <p:ph type="title"/>
          </p:nvPr>
        </p:nvSpPr>
        <p:spPr/>
        <p:txBody>
          <a:bodyPr/>
          <a:lstStyle/>
          <a:p>
            <a:pPr eaLnBrk="1" hangingPunct="1"/>
            <a:r>
              <a:rPr lang="sv-SE" dirty="0" smtClean="0"/>
              <a:t>Import/införsel av oregistrerat fordon</a:t>
            </a:r>
          </a:p>
        </p:txBody>
      </p:sp>
      <p:sp>
        <p:nvSpPr>
          <p:cNvPr id="6147" name="Platshållare för datum 3"/>
          <p:cNvSpPr>
            <a:spLocks noGrp="1"/>
          </p:cNvSpPr>
          <p:nvPr>
            <p:ph type="dt" sz="quarter" idx="10"/>
          </p:nvPr>
        </p:nvSpPr>
        <p:spPr bwMode="auto">
          <a:xfrm>
            <a:off x="6241270" y="6392862"/>
            <a:ext cx="2133600" cy="168275"/>
          </a:xfrm>
          <a:noFill/>
          <a:ln>
            <a:miter lim="800000"/>
            <a:headEnd/>
            <a:tailEnd/>
          </a:ln>
        </p:spPr>
        <p:txBody>
          <a:bodyPr/>
          <a:lstStyle/>
          <a:p>
            <a:fld id="{8F57E979-F57C-49B8-86A7-89D7E99243D6}" type="datetime1">
              <a:rPr lang="sv-SE" smtClean="0">
                <a:ea typeface="ＭＳ Ｐゴシック" pitchFamily="34" charset="-128"/>
              </a:rPr>
              <a:pPr/>
              <a:t>2022-08-02</a:t>
            </a:fld>
            <a:endParaRPr lang="sv-SE" dirty="0" smtClean="0">
              <a:ea typeface="ＭＳ Ｐゴシック" pitchFamily="34" charset="-128"/>
            </a:endParaRPr>
          </a:p>
        </p:txBody>
      </p:sp>
      <p:sp>
        <p:nvSpPr>
          <p:cNvPr id="6148" name="Platshållare för bildnummer 4"/>
          <p:cNvSpPr>
            <a:spLocks noGrp="1"/>
          </p:cNvSpPr>
          <p:nvPr>
            <p:ph type="sldNum" sz="quarter" idx="11"/>
          </p:nvPr>
        </p:nvSpPr>
        <p:spPr bwMode="auto">
          <a:noFill/>
          <a:ln>
            <a:miter lim="800000"/>
            <a:headEnd/>
            <a:tailEnd/>
          </a:ln>
        </p:spPr>
        <p:txBody>
          <a:bodyPr/>
          <a:lstStyle/>
          <a:p>
            <a:fld id="{8D5349FA-CD10-4F17-ADB9-2ADA9745D988}" type="slidenum">
              <a:rPr lang="sv-SE" smtClean="0">
                <a:ea typeface="ＭＳ Ｐゴシック" pitchFamily="34" charset="-128"/>
              </a:rPr>
              <a:pPr/>
              <a:t>5</a:t>
            </a:fld>
            <a:endParaRPr lang="sv-SE" dirty="0" smtClean="0">
              <a:ea typeface="ＭＳ Ｐゴシック" pitchFamily="34" charset="-128"/>
            </a:endParaRPr>
          </a:p>
        </p:txBody>
      </p:sp>
      <p:sp>
        <p:nvSpPr>
          <p:cNvPr id="17" name="textruta 16"/>
          <p:cNvSpPr txBox="1"/>
          <p:nvPr/>
        </p:nvSpPr>
        <p:spPr>
          <a:xfrm>
            <a:off x="747182" y="1491288"/>
            <a:ext cx="7627688" cy="1938992"/>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sv-SE" sz="2000" b="1" dirty="0" smtClean="0">
                <a:latin typeface="Times New Roman" panose="02020603050405020304" pitchFamily="18" charset="0"/>
                <a:cs typeface="Times New Roman" panose="02020603050405020304" pitchFamily="18" charset="0"/>
              </a:rPr>
              <a:t>15 § </a:t>
            </a:r>
            <a:r>
              <a:rPr lang="sv-SE" sz="2000" dirty="0" smtClean="0">
                <a:latin typeface="Times New Roman" panose="02020603050405020304" pitchFamily="18" charset="0"/>
                <a:cs typeface="Times New Roman" panose="02020603050405020304" pitchFamily="18" charset="0"/>
              </a:rPr>
              <a:t>Om fordonet inte är registrerat i ursprungslandet ska, ursprunget styrkas på annat sätt än genom registreringsdokument i original. Detta gäller enbart för</a:t>
            </a:r>
          </a:p>
          <a:p>
            <a:r>
              <a:rPr lang="sv-SE" sz="2000" dirty="0" smtClean="0">
                <a:latin typeface="Times New Roman" panose="02020603050405020304" pitchFamily="18" charset="0"/>
                <a:cs typeface="Times New Roman" panose="02020603050405020304" pitchFamily="18" charset="0"/>
              </a:rPr>
              <a:t>1. nya fordon,</a:t>
            </a:r>
          </a:p>
          <a:p>
            <a:r>
              <a:rPr lang="sv-SE" sz="2000" dirty="0" smtClean="0">
                <a:latin typeface="Times New Roman" panose="02020603050405020304" pitchFamily="18" charset="0"/>
                <a:cs typeface="Times New Roman" panose="02020603050405020304" pitchFamily="18" charset="0"/>
              </a:rPr>
              <a:t>2. fordon som inte omfattas av registreringsplikt i ursprungs­landet, eller</a:t>
            </a:r>
          </a:p>
          <a:p>
            <a:r>
              <a:rPr lang="sv-SE" sz="2000" dirty="0" smtClean="0">
                <a:latin typeface="Times New Roman" panose="02020603050405020304" pitchFamily="18" charset="0"/>
                <a:cs typeface="Times New Roman" panose="02020603050405020304" pitchFamily="18" charset="0"/>
              </a:rPr>
              <a:t>3. historiska fordon där registrering saknas.</a:t>
            </a:r>
          </a:p>
        </p:txBody>
      </p:sp>
    </p:spTree>
    <p:extLst>
      <p:ext uri="{BB962C8B-B14F-4D97-AF65-F5344CB8AC3E}">
        <p14:creationId xmlns:p14="http://schemas.microsoft.com/office/powerpoint/2010/main" val="14902877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2"/>
          <p:cNvSpPr>
            <a:spLocks noGrp="1" noChangeArrowheads="1"/>
          </p:cNvSpPr>
          <p:nvPr>
            <p:ph type="title"/>
          </p:nvPr>
        </p:nvSpPr>
        <p:spPr/>
        <p:txBody>
          <a:bodyPr/>
          <a:lstStyle/>
          <a:p>
            <a:pPr eaLnBrk="1" hangingPunct="1"/>
            <a:r>
              <a:rPr lang="sv-SE" dirty="0" smtClean="0"/>
              <a:t>Tidigare registrerat i Sverige - underlag</a:t>
            </a:r>
          </a:p>
        </p:txBody>
      </p:sp>
      <p:sp>
        <p:nvSpPr>
          <p:cNvPr id="6147" name="Platshållare för datum 3"/>
          <p:cNvSpPr>
            <a:spLocks noGrp="1"/>
          </p:cNvSpPr>
          <p:nvPr>
            <p:ph type="dt" sz="quarter" idx="10"/>
          </p:nvPr>
        </p:nvSpPr>
        <p:spPr bwMode="auto">
          <a:xfrm>
            <a:off x="6241270" y="6392862"/>
            <a:ext cx="2133600" cy="168275"/>
          </a:xfrm>
          <a:noFill/>
          <a:ln>
            <a:miter lim="800000"/>
            <a:headEnd/>
            <a:tailEnd/>
          </a:ln>
        </p:spPr>
        <p:txBody>
          <a:bodyPr/>
          <a:lstStyle/>
          <a:p>
            <a:fld id="{8F57E979-F57C-49B8-86A7-89D7E99243D6}" type="datetime1">
              <a:rPr lang="sv-SE" smtClean="0">
                <a:ea typeface="ＭＳ Ｐゴシック" pitchFamily="34" charset="-128"/>
              </a:rPr>
              <a:pPr/>
              <a:t>2022-08-02</a:t>
            </a:fld>
            <a:endParaRPr lang="sv-SE" dirty="0" smtClean="0">
              <a:ea typeface="ＭＳ Ｐゴシック" pitchFamily="34" charset="-128"/>
            </a:endParaRPr>
          </a:p>
        </p:txBody>
      </p:sp>
      <p:sp>
        <p:nvSpPr>
          <p:cNvPr id="6148" name="Platshållare för bildnummer 4"/>
          <p:cNvSpPr>
            <a:spLocks noGrp="1"/>
          </p:cNvSpPr>
          <p:nvPr>
            <p:ph type="sldNum" sz="quarter" idx="11"/>
          </p:nvPr>
        </p:nvSpPr>
        <p:spPr bwMode="auto">
          <a:noFill/>
          <a:ln>
            <a:miter lim="800000"/>
            <a:headEnd/>
            <a:tailEnd/>
          </a:ln>
        </p:spPr>
        <p:txBody>
          <a:bodyPr/>
          <a:lstStyle/>
          <a:p>
            <a:fld id="{8D5349FA-CD10-4F17-ADB9-2ADA9745D988}" type="slidenum">
              <a:rPr lang="sv-SE" smtClean="0">
                <a:ea typeface="ＭＳ Ｐゴシック" pitchFamily="34" charset="-128"/>
              </a:rPr>
              <a:pPr/>
              <a:t>6</a:t>
            </a:fld>
            <a:endParaRPr lang="sv-SE" dirty="0" smtClean="0">
              <a:ea typeface="ＭＳ Ｐゴシック" pitchFamily="34" charset="-128"/>
            </a:endParaRPr>
          </a:p>
        </p:txBody>
      </p:sp>
      <p:sp>
        <p:nvSpPr>
          <p:cNvPr id="17" name="textruta 16"/>
          <p:cNvSpPr txBox="1"/>
          <p:nvPr/>
        </p:nvSpPr>
        <p:spPr>
          <a:xfrm>
            <a:off x="747182" y="1491288"/>
            <a:ext cx="7627688" cy="3477875"/>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pPr marL="285750" indent="-285750">
              <a:buFont typeface="Arial" panose="020B0604020202020204" pitchFamily="34" charset="0"/>
              <a:buChar char="•"/>
            </a:pPr>
            <a:r>
              <a:rPr lang="sv-SE" sz="2000" dirty="0" smtClean="0"/>
              <a:t>Verifierat underlag från riksarkiv, även digital variant som kan verifieras.</a:t>
            </a:r>
            <a:br>
              <a:rPr lang="sv-SE" sz="2000" dirty="0" smtClean="0"/>
            </a:br>
            <a:endParaRPr lang="sv-SE" sz="2000" dirty="0" smtClean="0"/>
          </a:p>
          <a:p>
            <a:pPr marL="285750" indent="-285750">
              <a:buFont typeface="Arial" panose="020B0604020202020204" pitchFamily="34" charset="0"/>
              <a:buChar char="•"/>
            </a:pPr>
            <a:r>
              <a:rPr lang="sv-SE" sz="2000" dirty="0" smtClean="0"/>
              <a:t>Besiktningsinstrument </a:t>
            </a:r>
            <a:r>
              <a:rPr lang="sv-SE" sz="2000" dirty="0"/>
              <a:t>från en tidigare registrering av fordonet i </a:t>
            </a:r>
            <a:r>
              <a:rPr lang="sv-SE" sz="2000" dirty="0" smtClean="0"/>
              <a:t>Sverige.</a:t>
            </a:r>
            <a:br>
              <a:rPr lang="sv-SE" sz="2000" dirty="0" smtClean="0"/>
            </a:br>
            <a:endParaRPr lang="sv-SE" sz="2000" dirty="0" smtClean="0"/>
          </a:p>
          <a:p>
            <a:pPr marL="285750" indent="-285750">
              <a:buFont typeface="Arial" panose="020B0604020202020204" pitchFamily="34" charset="0"/>
              <a:buChar char="•"/>
            </a:pPr>
            <a:r>
              <a:rPr lang="sv-SE" sz="2000" dirty="0" smtClean="0"/>
              <a:t>Försäkringshandling + skattekvitto </a:t>
            </a:r>
            <a:r>
              <a:rPr lang="sv-SE" sz="2000" dirty="0"/>
              <a:t>eller </a:t>
            </a:r>
            <a:r>
              <a:rPr lang="sv-SE" sz="2000" dirty="0" smtClean="0"/>
              <a:t>besiktningsprotokoll  där </a:t>
            </a:r>
            <a:r>
              <a:rPr lang="sv-SE" sz="2000" dirty="0"/>
              <a:t>fordonets identifieringsnummer finns på </a:t>
            </a:r>
            <a:r>
              <a:rPr lang="sv-SE" sz="2000" dirty="0" smtClean="0"/>
              <a:t>handlingarna.</a:t>
            </a:r>
            <a:br>
              <a:rPr lang="sv-SE" sz="2000" dirty="0" smtClean="0"/>
            </a:br>
            <a:endParaRPr lang="sv-SE" sz="2000" dirty="0" smtClean="0"/>
          </a:p>
          <a:p>
            <a:pPr marL="285750" indent="-285750">
              <a:buFont typeface="Arial" panose="020B0604020202020204" pitchFamily="34" charset="0"/>
              <a:buChar char="•"/>
            </a:pPr>
            <a:r>
              <a:rPr lang="sv-SE" sz="2000" dirty="0" smtClean="0"/>
              <a:t>Registreringsskylt </a:t>
            </a:r>
            <a:r>
              <a:rPr lang="sv-SE" sz="2000" dirty="0"/>
              <a:t>av äldre modell </a:t>
            </a:r>
            <a:r>
              <a:rPr lang="sv-SE" sz="2000" dirty="0" smtClean="0"/>
              <a:t>om </a:t>
            </a:r>
            <a:r>
              <a:rPr lang="sv-SE" sz="2000" dirty="0"/>
              <a:t>skylten kan kopplas till fordonet med lämplig dokumentation</a:t>
            </a:r>
            <a:r>
              <a:rPr lang="sv-SE" sz="2000" dirty="0" smtClean="0"/>
              <a:t>.</a:t>
            </a:r>
            <a:r>
              <a:rPr lang="sv-SE" sz="2000" dirty="0"/>
              <a:t> </a:t>
            </a:r>
          </a:p>
        </p:txBody>
      </p:sp>
    </p:spTree>
    <p:extLst>
      <p:ext uri="{BB962C8B-B14F-4D97-AF65-F5344CB8AC3E}">
        <p14:creationId xmlns:p14="http://schemas.microsoft.com/office/powerpoint/2010/main" val="26220858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2"/>
          <p:cNvSpPr>
            <a:spLocks noGrp="1" noChangeArrowheads="1"/>
          </p:cNvSpPr>
          <p:nvPr>
            <p:ph type="title"/>
          </p:nvPr>
        </p:nvSpPr>
        <p:spPr/>
        <p:txBody>
          <a:bodyPr/>
          <a:lstStyle/>
          <a:p>
            <a:pPr eaLnBrk="1" hangingPunct="1"/>
            <a:r>
              <a:rPr lang="sv-SE" dirty="0" smtClean="0"/>
              <a:t>Använt utan registrering</a:t>
            </a:r>
          </a:p>
        </p:txBody>
      </p:sp>
      <p:sp>
        <p:nvSpPr>
          <p:cNvPr id="6147" name="Platshållare för datum 3"/>
          <p:cNvSpPr>
            <a:spLocks noGrp="1"/>
          </p:cNvSpPr>
          <p:nvPr>
            <p:ph type="dt" sz="quarter" idx="10"/>
          </p:nvPr>
        </p:nvSpPr>
        <p:spPr bwMode="auto">
          <a:xfrm>
            <a:off x="6241270" y="6392862"/>
            <a:ext cx="2133600" cy="168275"/>
          </a:xfrm>
          <a:noFill/>
          <a:ln>
            <a:miter lim="800000"/>
            <a:headEnd/>
            <a:tailEnd/>
          </a:ln>
        </p:spPr>
        <p:txBody>
          <a:bodyPr/>
          <a:lstStyle/>
          <a:p>
            <a:fld id="{8F57E979-F57C-49B8-86A7-89D7E99243D6}" type="datetime1">
              <a:rPr lang="sv-SE" smtClean="0">
                <a:ea typeface="ＭＳ Ｐゴシック" pitchFamily="34" charset="-128"/>
              </a:rPr>
              <a:pPr/>
              <a:t>2022-08-02</a:t>
            </a:fld>
            <a:endParaRPr lang="sv-SE" dirty="0" smtClean="0">
              <a:ea typeface="ＭＳ Ｐゴシック" pitchFamily="34" charset="-128"/>
            </a:endParaRPr>
          </a:p>
        </p:txBody>
      </p:sp>
      <p:sp>
        <p:nvSpPr>
          <p:cNvPr id="6148" name="Platshållare för bildnummer 4"/>
          <p:cNvSpPr>
            <a:spLocks noGrp="1"/>
          </p:cNvSpPr>
          <p:nvPr>
            <p:ph type="sldNum" sz="quarter" idx="11"/>
          </p:nvPr>
        </p:nvSpPr>
        <p:spPr bwMode="auto">
          <a:noFill/>
          <a:ln>
            <a:miter lim="800000"/>
            <a:headEnd/>
            <a:tailEnd/>
          </a:ln>
        </p:spPr>
        <p:txBody>
          <a:bodyPr/>
          <a:lstStyle/>
          <a:p>
            <a:fld id="{8D5349FA-CD10-4F17-ADB9-2ADA9745D988}" type="slidenum">
              <a:rPr lang="sv-SE" smtClean="0">
                <a:ea typeface="ＭＳ Ｐゴシック" pitchFamily="34" charset="-128"/>
              </a:rPr>
              <a:pPr/>
              <a:t>7</a:t>
            </a:fld>
            <a:endParaRPr lang="sv-SE" dirty="0" smtClean="0">
              <a:ea typeface="ＭＳ Ｐゴシック" pitchFamily="34" charset="-128"/>
            </a:endParaRPr>
          </a:p>
        </p:txBody>
      </p:sp>
      <p:sp>
        <p:nvSpPr>
          <p:cNvPr id="17" name="textruta 16"/>
          <p:cNvSpPr txBox="1"/>
          <p:nvPr/>
        </p:nvSpPr>
        <p:spPr>
          <a:xfrm>
            <a:off x="747182" y="1491288"/>
            <a:ext cx="7627688" cy="2985433"/>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sv-SE" sz="2000" dirty="0" smtClean="0"/>
              <a:t>Handlingar för fordon som använts utan registrering:</a:t>
            </a:r>
          </a:p>
          <a:p>
            <a:pPr marL="285750" indent="-285750">
              <a:buFont typeface="Arial" panose="020B0604020202020204" pitchFamily="34" charset="0"/>
              <a:buChar char="•"/>
            </a:pPr>
            <a:r>
              <a:rPr lang="sv-SE" sz="2800" dirty="0" smtClean="0"/>
              <a:t>Tillverkarintyg</a:t>
            </a:r>
            <a:r>
              <a:rPr lang="sv-SE" sz="2000" dirty="0" smtClean="0"/>
              <a:t> i normalfallet</a:t>
            </a:r>
          </a:p>
          <a:p>
            <a:pPr marL="285750" indent="-285750">
              <a:buFont typeface="Arial" panose="020B0604020202020204" pitchFamily="34" charset="0"/>
              <a:buChar char="•"/>
            </a:pPr>
            <a:r>
              <a:rPr lang="sv-SE" sz="2000" dirty="0" smtClean="0"/>
              <a:t>Ett </a:t>
            </a:r>
            <a:r>
              <a:rPr lang="sv-SE" sz="2000" dirty="0"/>
              <a:t>företags inventarieförteckning eller försäkringshandlingar </a:t>
            </a:r>
            <a:r>
              <a:rPr lang="sv-SE" sz="2000" dirty="0" smtClean="0"/>
              <a:t>får användas för fordon </a:t>
            </a:r>
            <a:r>
              <a:rPr lang="sv-SE" sz="2000" dirty="0"/>
              <a:t>som haft ett sådant användningsområde att en tidigare registrering inte krävts (gruvfordon, flygplatsfordon och </a:t>
            </a:r>
            <a:r>
              <a:rPr lang="sv-SE" sz="2000" dirty="0" smtClean="0"/>
              <a:t>motsvarande)</a:t>
            </a:r>
          </a:p>
          <a:p>
            <a:pPr marL="285750" indent="-285750">
              <a:buFont typeface="Arial" panose="020B0604020202020204" pitchFamily="34" charset="0"/>
              <a:buChar char="•"/>
            </a:pPr>
            <a:r>
              <a:rPr lang="sv-SE" sz="2000" dirty="0" smtClean="0"/>
              <a:t>För ett rent tävlingsfordon får </a:t>
            </a:r>
            <a:r>
              <a:rPr lang="sv-SE" sz="2000" dirty="0"/>
              <a:t>handlingar av ett officiellt </a:t>
            </a:r>
            <a:r>
              <a:rPr lang="sv-SE" sz="2000" dirty="0" err="1"/>
              <a:t>tävlingsförbund</a:t>
            </a:r>
            <a:r>
              <a:rPr lang="sv-SE" sz="2000" dirty="0"/>
              <a:t> för motorsport användas, om handlingarna styrker att fordonet enbart använts vid tävling för motorsport</a:t>
            </a:r>
            <a:r>
              <a:rPr lang="sv-SE" sz="2000" dirty="0" smtClean="0"/>
              <a:t>.</a:t>
            </a:r>
            <a:endParaRPr lang="sv-SE" sz="2000" dirty="0"/>
          </a:p>
        </p:txBody>
      </p:sp>
    </p:spTree>
    <p:extLst>
      <p:ext uri="{BB962C8B-B14F-4D97-AF65-F5344CB8AC3E}">
        <p14:creationId xmlns:p14="http://schemas.microsoft.com/office/powerpoint/2010/main" val="38076113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2"/>
          <p:cNvSpPr>
            <a:spLocks noGrp="1" noChangeArrowheads="1"/>
          </p:cNvSpPr>
          <p:nvPr>
            <p:ph type="title"/>
          </p:nvPr>
        </p:nvSpPr>
        <p:spPr/>
        <p:txBody>
          <a:bodyPr/>
          <a:lstStyle/>
          <a:p>
            <a:pPr eaLnBrk="1" hangingPunct="1"/>
            <a:r>
              <a:rPr lang="sv-SE" dirty="0" smtClean="0"/>
              <a:t>Historiska fordon – hjälp av MHRF</a:t>
            </a:r>
          </a:p>
        </p:txBody>
      </p:sp>
      <p:sp>
        <p:nvSpPr>
          <p:cNvPr id="6147" name="Platshållare för datum 3"/>
          <p:cNvSpPr>
            <a:spLocks noGrp="1"/>
          </p:cNvSpPr>
          <p:nvPr>
            <p:ph type="dt" sz="quarter" idx="10"/>
          </p:nvPr>
        </p:nvSpPr>
        <p:spPr bwMode="auto">
          <a:xfrm>
            <a:off x="6241270" y="6392862"/>
            <a:ext cx="2133600" cy="168275"/>
          </a:xfrm>
          <a:noFill/>
          <a:ln>
            <a:miter lim="800000"/>
            <a:headEnd/>
            <a:tailEnd/>
          </a:ln>
        </p:spPr>
        <p:txBody>
          <a:bodyPr/>
          <a:lstStyle/>
          <a:p>
            <a:fld id="{8F57E979-F57C-49B8-86A7-89D7E99243D6}" type="datetime1">
              <a:rPr lang="sv-SE" smtClean="0">
                <a:ea typeface="ＭＳ Ｐゴシック" pitchFamily="34" charset="-128"/>
              </a:rPr>
              <a:pPr/>
              <a:t>2022-08-02</a:t>
            </a:fld>
            <a:endParaRPr lang="sv-SE" dirty="0" smtClean="0">
              <a:ea typeface="ＭＳ Ｐゴシック" pitchFamily="34" charset="-128"/>
            </a:endParaRPr>
          </a:p>
        </p:txBody>
      </p:sp>
      <p:sp>
        <p:nvSpPr>
          <p:cNvPr id="6148" name="Platshållare för bildnummer 4"/>
          <p:cNvSpPr>
            <a:spLocks noGrp="1"/>
          </p:cNvSpPr>
          <p:nvPr>
            <p:ph type="sldNum" sz="quarter" idx="11"/>
          </p:nvPr>
        </p:nvSpPr>
        <p:spPr bwMode="auto">
          <a:noFill/>
          <a:ln>
            <a:miter lim="800000"/>
            <a:headEnd/>
            <a:tailEnd/>
          </a:ln>
        </p:spPr>
        <p:txBody>
          <a:bodyPr/>
          <a:lstStyle/>
          <a:p>
            <a:fld id="{8D5349FA-CD10-4F17-ADB9-2ADA9745D988}" type="slidenum">
              <a:rPr lang="sv-SE" smtClean="0">
                <a:ea typeface="ＭＳ Ｐゴシック" pitchFamily="34" charset="-128"/>
              </a:rPr>
              <a:pPr/>
              <a:t>8</a:t>
            </a:fld>
            <a:endParaRPr lang="sv-SE" dirty="0" smtClean="0">
              <a:ea typeface="ＭＳ Ｐゴシック" pitchFamily="34" charset="-128"/>
            </a:endParaRPr>
          </a:p>
        </p:txBody>
      </p:sp>
      <p:sp>
        <p:nvSpPr>
          <p:cNvPr id="17" name="textruta 16"/>
          <p:cNvSpPr txBox="1"/>
          <p:nvPr/>
        </p:nvSpPr>
        <p:spPr>
          <a:xfrm>
            <a:off x="747182" y="1491288"/>
            <a:ext cx="7627688" cy="1938992"/>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sv-SE" sz="2000" dirty="0" smtClean="0"/>
              <a:t>Ursprungsintyg från Motorhistoriska riksförbundet får användas.</a:t>
            </a:r>
          </a:p>
          <a:p>
            <a:r>
              <a:rPr lang="sv-SE" sz="2000" dirty="0" smtClean="0"/>
              <a:t>Intyget ska vara högst 1 år gammalt och det ska i intyget vara beskrivet vilken kontroll MHRF genomfört.</a:t>
            </a:r>
          </a:p>
          <a:p>
            <a:r>
              <a:rPr lang="sv-SE" sz="2000" dirty="0" smtClean="0"/>
              <a:t> </a:t>
            </a:r>
          </a:p>
          <a:p>
            <a:r>
              <a:rPr lang="sv-SE" sz="2000" dirty="0" smtClean="0"/>
              <a:t>Underlag från ursprungsintyg får efterfrågas i upp till två år efter utfärdandedatumet om intyget innehåller konstigheter.</a:t>
            </a:r>
          </a:p>
        </p:txBody>
      </p:sp>
    </p:spTree>
    <p:extLst>
      <p:ext uri="{BB962C8B-B14F-4D97-AF65-F5344CB8AC3E}">
        <p14:creationId xmlns:p14="http://schemas.microsoft.com/office/powerpoint/2010/main" val="8963494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2"/>
          <p:cNvSpPr>
            <a:spLocks noGrp="1" noChangeArrowheads="1"/>
          </p:cNvSpPr>
          <p:nvPr>
            <p:ph type="title"/>
          </p:nvPr>
        </p:nvSpPr>
        <p:spPr/>
        <p:txBody>
          <a:bodyPr/>
          <a:lstStyle/>
          <a:p>
            <a:pPr eaLnBrk="1" hangingPunct="1"/>
            <a:r>
              <a:rPr lang="sv-SE" dirty="0" smtClean="0"/>
              <a:t>Historiskt fordon – sista chansen</a:t>
            </a:r>
          </a:p>
        </p:txBody>
      </p:sp>
      <p:sp>
        <p:nvSpPr>
          <p:cNvPr id="6147" name="Platshållare för datum 3"/>
          <p:cNvSpPr>
            <a:spLocks noGrp="1"/>
          </p:cNvSpPr>
          <p:nvPr>
            <p:ph type="dt" sz="quarter" idx="10"/>
          </p:nvPr>
        </p:nvSpPr>
        <p:spPr bwMode="auto">
          <a:xfrm>
            <a:off x="6241270" y="6392862"/>
            <a:ext cx="2133600" cy="168275"/>
          </a:xfrm>
          <a:noFill/>
          <a:ln>
            <a:miter lim="800000"/>
            <a:headEnd/>
            <a:tailEnd/>
          </a:ln>
        </p:spPr>
        <p:txBody>
          <a:bodyPr/>
          <a:lstStyle/>
          <a:p>
            <a:fld id="{8F57E979-F57C-49B8-86A7-89D7E99243D6}" type="datetime1">
              <a:rPr lang="sv-SE" smtClean="0">
                <a:ea typeface="ＭＳ Ｐゴシック" pitchFamily="34" charset="-128"/>
              </a:rPr>
              <a:pPr/>
              <a:t>2022-08-02</a:t>
            </a:fld>
            <a:endParaRPr lang="sv-SE" dirty="0" smtClean="0">
              <a:ea typeface="ＭＳ Ｐゴシック" pitchFamily="34" charset="-128"/>
            </a:endParaRPr>
          </a:p>
        </p:txBody>
      </p:sp>
      <p:sp>
        <p:nvSpPr>
          <p:cNvPr id="6148" name="Platshållare för bildnummer 4"/>
          <p:cNvSpPr>
            <a:spLocks noGrp="1"/>
          </p:cNvSpPr>
          <p:nvPr>
            <p:ph type="sldNum" sz="quarter" idx="11"/>
          </p:nvPr>
        </p:nvSpPr>
        <p:spPr bwMode="auto">
          <a:noFill/>
          <a:ln>
            <a:miter lim="800000"/>
            <a:headEnd/>
            <a:tailEnd/>
          </a:ln>
        </p:spPr>
        <p:txBody>
          <a:bodyPr/>
          <a:lstStyle/>
          <a:p>
            <a:fld id="{8D5349FA-CD10-4F17-ADB9-2ADA9745D988}" type="slidenum">
              <a:rPr lang="sv-SE" smtClean="0">
                <a:ea typeface="ＭＳ Ｐゴシック" pitchFamily="34" charset="-128"/>
              </a:rPr>
              <a:pPr/>
              <a:t>9</a:t>
            </a:fld>
            <a:endParaRPr lang="sv-SE" dirty="0" smtClean="0">
              <a:ea typeface="ＭＳ Ｐゴシック" pitchFamily="34" charset="-128"/>
            </a:endParaRPr>
          </a:p>
        </p:txBody>
      </p:sp>
      <p:sp>
        <p:nvSpPr>
          <p:cNvPr id="17" name="textruta 16"/>
          <p:cNvSpPr txBox="1"/>
          <p:nvPr/>
        </p:nvSpPr>
        <p:spPr>
          <a:xfrm>
            <a:off x="747182" y="1491288"/>
            <a:ext cx="7627688" cy="4401205"/>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sv-SE" sz="2000" dirty="0" smtClean="0"/>
              <a:t>Kan inte ursprung </a:t>
            </a:r>
            <a:r>
              <a:rPr lang="sv-SE" sz="2000" dirty="0"/>
              <a:t>styrkas för ett motordrivet historiskt </a:t>
            </a:r>
            <a:r>
              <a:rPr lang="sv-SE" sz="2000" dirty="0" smtClean="0"/>
              <a:t>fordon genom exempelvis ursprungsintyg från MHRF och fordonet varit mycket länge i Sverige, får TS </a:t>
            </a:r>
            <a:r>
              <a:rPr lang="sv-SE" sz="2000" dirty="0"/>
              <a:t>på begäran av </a:t>
            </a:r>
            <a:r>
              <a:rPr lang="sv-SE" sz="2000" dirty="0" smtClean="0"/>
              <a:t>en sökande tilldela </a:t>
            </a:r>
            <a:r>
              <a:rPr lang="sv-SE" sz="2000" dirty="0"/>
              <a:t>ett nytt fordons­identifieringsnummer </a:t>
            </a:r>
            <a:r>
              <a:rPr lang="sv-SE" sz="2000" dirty="0" smtClean="0"/>
              <a:t>under </a:t>
            </a:r>
            <a:r>
              <a:rPr lang="sv-SE" sz="2000" dirty="0"/>
              <a:t>samma förutsättningar som </a:t>
            </a:r>
            <a:r>
              <a:rPr lang="sv-SE" sz="2000" dirty="0" smtClean="0"/>
              <a:t>för </a:t>
            </a:r>
            <a:r>
              <a:rPr lang="sv-SE" sz="2000" dirty="0"/>
              <a:t>uppbyggt </a:t>
            </a:r>
            <a:r>
              <a:rPr lang="sv-SE" sz="2000" dirty="0" smtClean="0"/>
              <a:t>fordon.</a:t>
            </a:r>
          </a:p>
          <a:p>
            <a:r>
              <a:rPr lang="sv-SE" sz="2000" dirty="0" smtClean="0"/>
              <a:t> </a:t>
            </a:r>
          </a:p>
          <a:p>
            <a:r>
              <a:rPr lang="sv-SE" sz="2000" dirty="0" smtClean="0"/>
              <a:t>Den </a:t>
            </a:r>
            <a:r>
              <a:rPr lang="sv-SE" sz="2000" dirty="0"/>
              <a:t>sökande ska i sådant fall även kunna </a:t>
            </a:r>
            <a:r>
              <a:rPr lang="sv-SE" sz="2000" dirty="0" smtClean="0"/>
              <a:t>presentera handlingar som visar </a:t>
            </a:r>
            <a:r>
              <a:rPr lang="sv-SE" sz="2000" dirty="0"/>
              <a:t>att for­donet funnits </a:t>
            </a:r>
            <a:r>
              <a:rPr lang="sv-SE" sz="2000" b="1" dirty="0"/>
              <a:t>i Sverige i minst 20 år </a:t>
            </a:r>
            <a:r>
              <a:rPr lang="sv-SE" sz="2000" dirty="0"/>
              <a:t>samt lämna en </a:t>
            </a:r>
            <a:r>
              <a:rPr lang="sv-SE" sz="2000" b="1" dirty="0"/>
              <a:t>redogörelse för hur fordons­ägaren kommit över fordonet</a:t>
            </a:r>
            <a:r>
              <a:rPr lang="sv-SE" sz="2000" dirty="0"/>
              <a:t>.</a:t>
            </a:r>
          </a:p>
          <a:p>
            <a:endParaRPr lang="sv-SE" sz="2000" b="1" i="1" dirty="0" smtClean="0"/>
          </a:p>
          <a:p>
            <a:r>
              <a:rPr lang="sv-SE" sz="2000" b="1" i="1" dirty="0" smtClean="0">
                <a:latin typeface="Times New Roman" panose="02020603050405020304" pitchFamily="18" charset="0"/>
              </a:rPr>
              <a:t>Allmänna </a:t>
            </a:r>
            <a:r>
              <a:rPr lang="sv-SE" sz="2000" b="1" i="1" dirty="0">
                <a:latin typeface="Times New Roman" panose="02020603050405020304" pitchFamily="18" charset="0"/>
              </a:rPr>
              <a:t>råd</a:t>
            </a:r>
          </a:p>
          <a:p>
            <a:r>
              <a:rPr lang="sv-SE" sz="2000" i="1" dirty="0">
                <a:latin typeface="Times New Roman" panose="02020603050405020304" pitchFamily="18" charset="0"/>
              </a:rPr>
              <a:t>Handlingar i samband med att fordonet fördes in till Sverige, intyg från tidigare ägare av fordonet eller en nära anhörig till sådan fordonsägare kan användas för att styrka att fordonet funnits 20 år i Sverige</a:t>
            </a:r>
            <a:r>
              <a:rPr lang="sv-SE" i="1" dirty="0" smtClean="0">
                <a:latin typeface="Times New Roman" panose="02020603050405020304" pitchFamily="18" charset="0"/>
              </a:rPr>
              <a:t>.</a:t>
            </a:r>
            <a:endParaRPr lang="sv-SE" dirty="0"/>
          </a:p>
        </p:txBody>
      </p:sp>
    </p:spTree>
    <p:extLst>
      <p:ext uri="{BB962C8B-B14F-4D97-AF65-F5344CB8AC3E}">
        <p14:creationId xmlns:p14="http://schemas.microsoft.com/office/powerpoint/2010/main" val="2216467207"/>
      </p:ext>
    </p:extLst>
  </p:cSld>
  <p:clrMapOvr>
    <a:masterClrMapping/>
  </p:clrMapOvr>
  <p:timing>
    <p:tnLst>
      <p:par>
        <p:cTn id="1" dur="indefinite" restart="never" nodeType="tmRoot"/>
      </p:par>
    </p:tnLst>
  </p:timing>
</p:sld>
</file>

<file path=ppt/theme/theme1.xml><?xml version="1.0" encoding="utf-8"?>
<a:theme xmlns:a="http://schemas.openxmlformats.org/drawingml/2006/main" name="TS_OH_Liggande_sv">
  <a:themeElements>
    <a:clrScheme name="Transportstyrelsens färger">
      <a:dk1>
        <a:srgbClr val="000000"/>
      </a:dk1>
      <a:lt1>
        <a:srgbClr val="FFFFFF"/>
      </a:lt1>
      <a:dk2>
        <a:srgbClr val="4D4F53"/>
      </a:dk2>
      <a:lt2>
        <a:srgbClr val="E1E5E3"/>
      </a:lt2>
      <a:accent1>
        <a:srgbClr val="005BBB"/>
      </a:accent1>
      <a:accent2>
        <a:srgbClr val="E2A550"/>
      </a:accent2>
      <a:accent3>
        <a:srgbClr val="CCCC00"/>
      </a:accent3>
      <a:accent4>
        <a:srgbClr val="AC227F"/>
      </a:accent4>
      <a:accent5>
        <a:srgbClr val="3C97D1"/>
      </a:accent5>
      <a:accent6>
        <a:srgbClr val="CFCFE3"/>
      </a:accent6>
      <a:hlink>
        <a:srgbClr val="16235A"/>
      </a:hlink>
      <a:folHlink>
        <a:srgbClr val="572045"/>
      </a:folHlink>
    </a:clrScheme>
    <a:fontScheme name="Transportstyrelse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1800" b="0" i="0" u="none" strike="noStrike" cap="none" normalizeH="0" baseline="0" smtClean="0">
            <a:ln>
              <a:noFill/>
            </a:ln>
            <a:solidFill>
              <a:schemeClr val="tx1"/>
            </a:solidFill>
            <a:effectLst/>
            <a:latin typeface="Arial" charset="0"/>
            <a:ea typeface="ＭＳ Ｐゴシック" pitchFamily="-65"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1800" b="0" i="0" u="none" strike="noStrike" cap="none" normalizeH="0" baseline="0" smtClean="0">
            <a:ln>
              <a:noFill/>
            </a:ln>
            <a:solidFill>
              <a:schemeClr val="tx1"/>
            </a:solidFill>
            <a:effectLst/>
            <a:latin typeface="Arial" charset="0"/>
            <a:ea typeface="ＭＳ Ｐゴシック" pitchFamily="-65" charset="-128"/>
          </a:defRPr>
        </a:defPPr>
      </a:lstStyle>
    </a:lnDef>
  </a:objectDefaults>
  <a:extraClrSchemeLst>
    <a:extraClrScheme>
      <a:clrScheme name="7_OH_Liggand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TS_OH_Liggande_sv</Template>
  <TotalTime>8136</TotalTime>
  <Words>875</Words>
  <Application>Microsoft Office PowerPoint</Application>
  <PresentationFormat>Bildspel på skärmen (4:3)</PresentationFormat>
  <Paragraphs>122</Paragraphs>
  <Slides>12</Slides>
  <Notes>12</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12</vt:i4>
      </vt:variant>
    </vt:vector>
  </HeadingPairs>
  <TitlesOfParts>
    <vt:vector size="17" baseType="lpstr">
      <vt:lpstr>ＭＳ Ｐゴシック</vt:lpstr>
      <vt:lpstr>Arial</vt:lpstr>
      <vt:lpstr>Calibri</vt:lpstr>
      <vt:lpstr>Times New Roman</vt:lpstr>
      <vt:lpstr>TS_OH_Liggande_sv</vt:lpstr>
      <vt:lpstr>Ändrade regler om ursprungskontroll </vt:lpstr>
      <vt:lpstr>Behov och målsättning</vt:lpstr>
      <vt:lpstr>Åtkomsthandlingar</vt:lpstr>
      <vt:lpstr>Import/införsel och tullhandlingar</vt:lpstr>
      <vt:lpstr>Import/införsel av oregistrerat fordon</vt:lpstr>
      <vt:lpstr>Tidigare registrerat i Sverige - underlag</vt:lpstr>
      <vt:lpstr>Använt utan registrering</vt:lpstr>
      <vt:lpstr>Historiska fordon – hjälp av MHRF</vt:lpstr>
      <vt:lpstr>Historiskt fordon – sista chansen</vt:lpstr>
      <vt:lpstr>Uppbyggt fordon</vt:lpstr>
      <vt:lpstr>Utredning när det slagit helt stopp</vt:lpstr>
      <vt:lpstr>Blir det enklare nu?</vt:lpstr>
    </vt:vector>
  </TitlesOfParts>
  <Company>Vägverket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Välkommen till Trafikregistret</dc:title>
  <dc:creator>karin.hogberg</dc:creator>
  <cp:lastModifiedBy>Sundin Ingela</cp:lastModifiedBy>
  <cp:revision>692</cp:revision>
  <dcterms:created xsi:type="dcterms:W3CDTF">2008-12-02T08:36:36Z</dcterms:created>
  <dcterms:modified xsi:type="dcterms:W3CDTF">2022-08-02T06:51:54Z</dcterms:modified>
</cp:coreProperties>
</file>